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5"/>
  </p:notesMasterIdLst>
  <p:sldIdLst>
    <p:sldId id="256" r:id="rId2"/>
    <p:sldId id="273" r:id="rId3"/>
    <p:sldId id="258" r:id="rId4"/>
    <p:sldId id="274" r:id="rId5"/>
    <p:sldId id="260" r:id="rId6"/>
    <p:sldId id="275" r:id="rId7"/>
    <p:sldId id="276" r:id="rId8"/>
    <p:sldId id="277" r:id="rId9"/>
    <p:sldId id="269" r:id="rId10"/>
    <p:sldId id="278" r:id="rId11"/>
    <p:sldId id="271" r:id="rId12"/>
    <p:sldId id="262" r:id="rId13"/>
    <p:sldId id="263"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9B829540-2DB3-40C3-AF0B-078D370D4BC0}">
          <p14:sldIdLst>
            <p14:sldId id="256"/>
            <p14:sldId id="273"/>
            <p14:sldId id="258"/>
            <p14:sldId id="274"/>
            <p14:sldId id="260"/>
            <p14:sldId id="275"/>
            <p14:sldId id="276"/>
            <p14:sldId id="277"/>
            <p14:sldId id="269"/>
            <p14:sldId id="278"/>
            <p14:sldId id="271"/>
            <p14:sldId id="262"/>
            <p14:sldId id="26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BF5"/>
    <a:srgbClr val="DAE3F3"/>
    <a:srgbClr val="D4D8D4"/>
    <a:srgbClr val="DDCFD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49" autoAdjust="0"/>
  </p:normalViewPr>
  <p:slideViewPr>
    <p:cSldViewPr snapToGrid="0">
      <p:cViewPr varScale="1">
        <p:scale>
          <a:sx n="68" d="100"/>
          <a:sy n="68" d="100"/>
        </p:scale>
        <p:origin x="816"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5" d="100"/>
          <a:sy n="55" d="100"/>
        </p:scale>
        <p:origin x="288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773BC4-854B-494F-A90D-450E8E6AC5B2}"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D5E1B8DC-7D3B-4CEB-91CD-84F1598EF0D4}">
      <dgm:prSet/>
      <dgm:spPr/>
      <dgm:t>
        <a:bodyPr/>
        <a:lstStyle/>
        <a:p>
          <a:r>
            <a:rPr lang="tr-TR"/>
            <a:t>Pedagojik Formasyon Eğitimi Nedir?</a:t>
          </a:r>
          <a:endParaRPr lang="en-US"/>
        </a:p>
      </dgm:t>
    </dgm:pt>
    <dgm:pt modelId="{A7CEFC30-DF1D-47D9-A183-DB40550A6B71}" type="parTrans" cxnId="{8468217B-9710-4C1D-B1D3-95DB0CE4FFE1}">
      <dgm:prSet/>
      <dgm:spPr/>
      <dgm:t>
        <a:bodyPr/>
        <a:lstStyle/>
        <a:p>
          <a:endParaRPr lang="en-US"/>
        </a:p>
      </dgm:t>
    </dgm:pt>
    <dgm:pt modelId="{6D657D12-61A3-4092-A935-C275163D2052}" type="sibTrans" cxnId="{8468217B-9710-4C1D-B1D3-95DB0CE4FFE1}">
      <dgm:prSet/>
      <dgm:spPr/>
      <dgm:t>
        <a:bodyPr/>
        <a:lstStyle/>
        <a:p>
          <a:endParaRPr lang="en-US"/>
        </a:p>
      </dgm:t>
    </dgm:pt>
    <dgm:pt modelId="{A2113FD2-87EA-4968-B079-6C8644898454}">
      <dgm:prSet/>
      <dgm:spPr/>
      <dgm:t>
        <a:bodyPr/>
        <a:lstStyle/>
        <a:p>
          <a:r>
            <a:rPr lang="tr-TR" dirty="0"/>
            <a:t>Pedagojik Formasyon Eğitiminden Kimler Yararlanabilir?</a:t>
          </a:r>
          <a:endParaRPr lang="en-US" dirty="0"/>
        </a:p>
      </dgm:t>
    </dgm:pt>
    <dgm:pt modelId="{18ECFC92-451A-4F1A-AFEB-515D0FD36BFA}" type="parTrans" cxnId="{817BDC10-B689-46EA-966C-419E76430D25}">
      <dgm:prSet/>
      <dgm:spPr/>
      <dgm:t>
        <a:bodyPr/>
        <a:lstStyle/>
        <a:p>
          <a:endParaRPr lang="en-US"/>
        </a:p>
      </dgm:t>
    </dgm:pt>
    <dgm:pt modelId="{D2955902-9E0A-4D95-9B73-F42E099B37DB}" type="sibTrans" cxnId="{817BDC10-B689-46EA-966C-419E76430D25}">
      <dgm:prSet/>
      <dgm:spPr/>
      <dgm:t>
        <a:bodyPr/>
        <a:lstStyle/>
        <a:p>
          <a:endParaRPr lang="en-US"/>
        </a:p>
      </dgm:t>
    </dgm:pt>
    <dgm:pt modelId="{F8D63179-0DB7-469C-934A-9E80230F303A}">
      <dgm:prSet/>
      <dgm:spPr/>
      <dgm:t>
        <a:bodyPr/>
        <a:lstStyle/>
        <a:p>
          <a:r>
            <a:rPr lang="tr-TR"/>
            <a:t>Eğitim Kapsamında Hangi Dersler Verilir?</a:t>
          </a:r>
          <a:endParaRPr lang="en-US"/>
        </a:p>
      </dgm:t>
    </dgm:pt>
    <dgm:pt modelId="{899670F5-4AA7-4886-AB8C-60986F82C998}" type="parTrans" cxnId="{13841FA9-481B-4C89-A866-49F6F2471B8E}">
      <dgm:prSet/>
      <dgm:spPr/>
      <dgm:t>
        <a:bodyPr/>
        <a:lstStyle/>
        <a:p>
          <a:endParaRPr lang="en-US"/>
        </a:p>
      </dgm:t>
    </dgm:pt>
    <dgm:pt modelId="{DE730B36-2AC1-450A-BE4E-A65AD2B81ACF}" type="sibTrans" cxnId="{13841FA9-481B-4C89-A866-49F6F2471B8E}">
      <dgm:prSet/>
      <dgm:spPr/>
      <dgm:t>
        <a:bodyPr/>
        <a:lstStyle/>
        <a:p>
          <a:endParaRPr lang="en-US"/>
        </a:p>
      </dgm:t>
    </dgm:pt>
    <dgm:pt modelId="{25C105B7-76DC-447D-937E-52CB84D00774}" type="pres">
      <dgm:prSet presAssocID="{8F773BC4-854B-494F-A90D-450E8E6AC5B2}" presName="outerComposite" presStyleCnt="0">
        <dgm:presLayoutVars>
          <dgm:chMax val="5"/>
          <dgm:dir/>
          <dgm:resizeHandles val="exact"/>
        </dgm:presLayoutVars>
      </dgm:prSet>
      <dgm:spPr/>
    </dgm:pt>
    <dgm:pt modelId="{668348C3-6CDD-491C-8C19-9B0937705B4A}" type="pres">
      <dgm:prSet presAssocID="{8F773BC4-854B-494F-A90D-450E8E6AC5B2}" presName="dummyMaxCanvas" presStyleCnt="0">
        <dgm:presLayoutVars/>
      </dgm:prSet>
      <dgm:spPr/>
    </dgm:pt>
    <dgm:pt modelId="{C3DD59F7-8F2A-45AB-AFFA-2AA2FA61DE10}" type="pres">
      <dgm:prSet presAssocID="{8F773BC4-854B-494F-A90D-450E8E6AC5B2}" presName="ThreeNodes_1" presStyleLbl="node1" presStyleIdx="0" presStyleCnt="3">
        <dgm:presLayoutVars>
          <dgm:bulletEnabled val="1"/>
        </dgm:presLayoutVars>
      </dgm:prSet>
      <dgm:spPr/>
    </dgm:pt>
    <dgm:pt modelId="{7969375C-AC84-43B8-AA4C-D73A7AFC7E2E}" type="pres">
      <dgm:prSet presAssocID="{8F773BC4-854B-494F-A90D-450E8E6AC5B2}" presName="ThreeNodes_2" presStyleLbl="node1" presStyleIdx="1" presStyleCnt="3">
        <dgm:presLayoutVars>
          <dgm:bulletEnabled val="1"/>
        </dgm:presLayoutVars>
      </dgm:prSet>
      <dgm:spPr/>
    </dgm:pt>
    <dgm:pt modelId="{D58B659D-8335-462B-BEF0-7617B05871A1}" type="pres">
      <dgm:prSet presAssocID="{8F773BC4-854B-494F-A90D-450E8E6AC5B2}" presName="ThreeNodes_3" presStyleLbl="node1" presStyleIdx="2" presStyleCnt="3">
        <dgm:presLayoutVars>
          <dgm:bulletEnabled val="1"/>
        </dgm:presLayoutVars>
      </dgm:prSet>
      <dgm:spPr/>
    </dgm:pt>
    <dgm:pt modelId="{973ED220-5FDA-4A7E-94B3-16EAE037707E}" type="pres">
      <dgm:prSet presAssocID="{8F773BC4-854B-494F-A90D-450E8E6AC5B2}" presName="ThreeConn_1-2" presStyleLbl="fgAccFollowNode1" presStyleIdx="0" presStyleCnt="2">
        <dgm:presLayoutVars>
          <dgm:bulletEnabled val="1"/>
        </dgm:presLayoutVars>
      </dgm:prSet>
      <dgm:spPr/>
    </dgm:pt>
    <dgm:pt modelId="{E25A2A89-F168-4B79-A8BF-0170D97B6000}" type="pres">
      <dgm:prSet presAssocID="{8F773BC4-854B-494F-A90D-450E8E6AC5B2}" presName="ThreeConn_2-3" presStyleLbl="fgAccFollowNode1" presStyleIdx="1" presStyleCnt="2">
        <dgm:presLayoutVars>
          <dgm:bulletEnabled val="1"/>
        </dgm:presLayoutVars>
      </dgm:prSet>
      <dgm:spPr/>
    </dgm:pt>
    <dgm:pt modelId="{2080C4C8-88D3-4AE2-A1AE-03053DB56FC4}" type="pres">
      <dgm:prSet presAssocID="{8F773BC4-854B-494F-A90D-450E8E6AC5B2}" presName="ThreeNodes_1_text" presStyleLbl="node1" presStyleIdx="2" presStyleCnt="3">
        <dgm:presLayoutVars>
          <dgm:bulletEnabled val="1"/>
        </dgm:presLayoutVars>
      </dgm:prSet>
      <dgm:spPr/>
    </dgm:pt>
    <dgm:pt modelId="{DD04BA3A-0474-45B2-BF5E-F4E1D29C0B16}" type="pres">
      <dgm:prSet presAssocID="{8F773BC4-854B-494F-A90D-450E8E6AC5B2}" presName="ThreeNodes_2_text" presStyleLbl="node1" presStyleIdx="2" presStyleCnt="3">
        <dgm:presLayoutVars>
          <dgm:bulletEnabled val="1"/>
        </dgm:presLayoutVars>
      </dgm:prSet>
      <dgm:spPr/>
    </dgm:pt>
    <dgm:pt modelId="{84FF85AF-1E71-4548-BADA-667C62364BDB}" type="pres">
      <dgm:prSet presAssocID="{8F773BC4-854B-494F-A90D-450E8E6AC5B2}" presName="ThreeNodes_3_text" presStyleLbl="node1" presStyleIdx="2" presStyleCnt="3">
        <dgm:presLayoutVars>
          <dgm:bulletEnabled val="1"/>
        </dgm:presLayoutVars>
      </dgm:prSet>
      <dgm:spPr/>
    </dgm:pt>
  </dgm:ptLst>
  <dgm:cxnLst>
    <dgm:cxn modelId="{817BDC10-B689-46EA-966C-419E76430D25}" srcId="{8F773BC4-854B-494F-A90D-450E8E6AC5B2}" destId="{A2113FD2-87EA-4968-B079-6C8644898454}" srcOrd="1" destOrd="0" parTransId="{18ECFC92-451A-4F1A-AFEB-515D0FD36BFA}" sibTransId="{D2955902-9E0A-4D95-9B73-F42E099B37DB}"/>
    <dgm:cxn modelId="{48A99C44-92AA-4499-AEF5-4A7D32959764}" type="presOf" srcId="{F8D63179-0DB7-469C-934A-9E80230F303A}" destId="{84FF85AF-1E71-4548-BADA-667C62364BDB}" srcOrd="1" destOrd="0" presId="urn:microsoft.com/office/officeart/2005/8/layout/vProcess5"/>
    <dgm:cxn modelId="{E7286A4E-B3DE-4290-9F85-8E37DD0C3FC0}" type="presOf" srcId="{A2113FD2-87EA-4968-B079-6C8644898454}" destId="{7969375C-AC84-43B8-AA4C-D73A7AFC7E2E}" srcOrd="0" destOrd="0" presId="urn:microsoft.com/office/officeart/2005/8/layout/vProcess5"/>
    <dgm:cxn modelId="{8CECB751-FAF9-4887-BB8D-CA6B9B462612}" type="presOf" srcId="{D5E1B8DC-7D3B-4CEB-91CD-84F1598EF0D4}" destId="{2080C4C8-88D3-4AE2-A1AE-03053DB56FC4}" srcOrd="1" destOrd="0" presId="urn:microsoft.com/office/officeart/2005/8/layout/vProcess5"/>
    <dgm:cxn modelId="{8468217B-9710-4C1D-B1D3-95DB0CE4FFE1}" srcId="{8F773BC4-854B-494F-A90D-450E8E6AC5B2}" destId="{D5E1B8DC-7D3B-4CEB-91CD-84F1598EF0D4}" srcOrd="0" destOrd="0" parTransId="{A7CEFC30-DF1D-47D9-A183-DB40550A6B71}" sibTransId="{6D657D12-61A3-4092-A935-C275163D2052}"/>
    <dgm:cxn modelId="{81342A7E-19B5-45DC-9CB1-520E333135B6}" type="presOf" srcId="{6D657D12-61A3-4092-A935-C275163D2052}" destId="{973ED220-5FDA-4A7E-94B3-16EAE037707E}" srcOrd="0" destOrd="0" presId="urn:microsoft.com/office/officeart/2005/8/layout/vProcess5"/>
    <dgm:cxn modelId="{13841FA9-481B-4C89-A866-49F6F2471B8E}" srcId="{8F773BC4-854B-494F-A90D-450E8E6AC5B2}" destId="{F8D63179-0DB7-469C-934A-9E80230F303A}" srcOrd="2" destOrd="0" parTransId="{899670F5-4AA7-4886-AB8C-60986F82C998}" sibTransId="{DE730B36-2AC1-450A-BE4E-A65AD2B81ACF}"/>
    <dgm:cxn modelId="{51FCD8B6-604D-45F6-8E93-D7C71955EC13}" type="presOf" srcId="{F8D63179-0DB7-469C-934A-9E80230F303A}" destId="{D58B659D-8335-462B-BEF0-7617B05871A1}" srcOrd="0" destOrd="0" presId="urn:microsoft.com/office/officeart/2005/8/layout/vProcess5"/>
    <dgm:cxn modelId="{8021D9BF-7ACD-4DAF-A4B9-18D093191941}" type="presOf" srcId="{8F773BC4-854B-494F-A90D-450E8E6AC5B2}" destId="{25C105B7-76DC-447D-937E-52CB84D00774}" srcOrd="0" destOrd="0" presId="urn:microsoft.com/office/officeart/2005/8/layout/vProcess5"/>
    <dgm:cxn modelId="{EA225CCD-E040-4170-8991-9394B7D239DA}" type="presOf" srcId="{A2113FD2-87EA-4968-B079-6C8644898454}" destId="{DD04BA3A-0474-45B2-BF5E-F4E1D29C0B16}" srcOrd="1" destOrd="0" presId="urn:microsoft.com/office/officeart/2005/8/layout/vProcess5"/>
    <dgm:cxn modelId="{7FE9EDCD-91BC-480E-AA53-27B3D0962C39}" type="presOf" srcId="{D2955902-9E0A-4D95-9B73-F42E099B37DB}" destId="{E25A2A89-F168-4B79-A8BF-0170D97B6000}" srcOrd="0" destOrd="0" presId="urn:microsoft.com/office/officeart/2005/8/layout/vProcess5"/>
    <dgm:cxn modelId="{04F52CFE-0D9F-4D29-A3C9-B7352A7C115B}" type="presOf" srcId="{D5E1B8DC-7D3B-4CEB-91CD-84F1598EF0D4}" destId="{C3DD59F7-8F2A-45AB-AFFA-2AA2FA61DE10}" srcOrd="0" destOrd="0" presId="urn:microsoft.com/office/officeart/2005/8/layout/vProcess5"/>
    <dgm:cxn modelId="{99C350F3-69CB-4C6E-821E-DCFE736721B9}" type="presParOf" srcId="{25C105B7-76DC-447D-937E-52CB84D00774}" destId="{668348C3-6CDD-491C-8C19-9B0937705B4A}" srcOrd="0" destOrd="0" presId="urn:microsoft.com/office/officeart/2005/8/layout/vProcess5"/>
    <dgm:cxn modelId="{DD8BF750-100F-47F1-9F9B-CEE0EAEB6F0C}" type="presParOf" srcId="{25C105B7-76DC-447D-937E-52CB84D00774}" destId="{C3DD59F7-8F2A-45AB-AFFA-2AA2FA61DE10}" srcOrd="1" destOrd="0" presId="urn:microsoft.com/office/officeart/2005/8/layout/vProcess5"/>
    <dgm:cxn modelId="{4FAAFE52-9B03-4E05-BED8-0064314561A6}" type="presParOf" srcId="{25C105B7-76DC-447D-937E-52CB84D00774}" destId="{7969375C-AC84-43B8-AA4C-D73A7AFC7E2E}" srcOrd="2" destOrd="0" presId="urn:microsoft.com/office/officeart/2005/8/layout/vProcess5"/>
    <dgm:cxn modelId="{55C76643-8B85-4123-97E8-20CC2534649C}" type="presParOf" srcId="{25C105B7-76DC-447D-937E-52CB84D00774}" destId="{D58B659D-8335-462B-BEF0-7617B05871A1}" srcOrd="3" destOrd="0" presId="urn:microsoft.com/office/officeart/2005/8/layout/vProcess5"/>
    <dgm:cxn modelId="{84635775-78CF-45BC-A27C-3361DB871BAD}" type="presParOf" srcId="{25C105B7-76DC-447D-937E-52CB84D00774}" destId="{973ED220-5FDA-4A7E-94B3-16EAE037707E}" srcOrd="4" destOrd="0" presId="urn:microsoft.com/office/officeart/2005/8/layout/vProcess5"/>
    <dgm:cxn modelId="{647A189D-6C0D-483A-9CD0-A0E77B37F936}" type="presParOf" srcId="{25C105B7-76DC-447D-937E-52CB84D00774}" destId="{E25A2A89-F168-4B79-A8BF-0170D97B6000}" srcOrd="5" destOrd="0" presId="urn:microsoft.com/office/officeart/2005/8/layout/vProcess5"/>
    <dgm:cxn modelId="{F343F9DE-859A-4F7E-81E4-9D6CD955D5E2}" type="presParOf" srcId="{25C105B7-76DC-447D-937E-52CB84D00774}" destId="{2080C4C8-88D3-4AE2-A1AE-03053DB56FC4}" srcOrd="6" destOrd="0" presId="urn:microsoft.com/office/officeart/2005/8/layout/vProcess5"/>
    <dgm:cxn modelId="{F585FB88-4801-4D59-9D4C-D610B12BC469}" type="presParOf" srcId="{25C105B7-76DC-447D-937E-52CB84D00774}" destId="{DD04BA3A-0474-45B2-BF5E-F4E1D29C0B16}" srcOrd="7" destOrd="0" presId="urn:microsoft.com/office/officeart/2005/8/layout/vProcess5"/>
    <dgm:cxn modelId="{0A01F4F8-44BF-4459-9956-A72463F9FAF9}" type="presParOf" srcId="{25C105B7-76DC-447D-937E-52CB84D00774}" destId="{84FF85AF-1E71-4548-BADA-667C62364BDB}"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DD59F7-8F2A-45AB-AFFA-2AA2FA61DE10}">
      <dsp:nvSpPr>
        <dsp:cNvPr id="0" name=""/>
        <dsp:cNvSpPr/>
      </dsp:nvSpPr>
      <dsp:spPr>
        <a:xfrm>
          <a:off x="0" y="0"/>
          <a:ext cx="5409590" cy="165414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tr-TR" sz="3100" kern="1200"/>
            <a:t>Pedagojik Formasyon Eğitimi Nedir?</a:t>
          </a:r>
          <a:endParaRPr lang="en-US" sz="3100" kern="1200"/>
        </a:p>
      </dsp:txBody>
      <dsp:txXfrm>
        <a:off x="48448" y="48448"/>
        <a:ext cx="3624634" cy="1557253"/>
      </dsp:txXfrm>
    </dsp:sp>
    <dsp:sp modelId="{7969375C-AC84-43B8-AA4C-D73A7AFC7E2E}">
      <dsp:nvSpPr>
        <dsp:cNvPr id="0" name=""/>
        <dsp:cNvSpPr/>
      </dsp:nvSpPr>
      <dsp:spPr>
        <a:xfrm>
          <a:off x="477316" y="1929841"/>
          <a:ext cx="5409590" cy="1654149"/>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tr-TR" sz="3100" kern="1200" dirty="0"/>
            <a:t>Pedagojik Formasyon Eğitiminden Kimler Yararlanabilir?</a:t>
          </a:r>
          <a:endParaRPr lang="en-US" sz="3100" kern="1200" dirty="0"/>
        </a:p>
      </dsp:txBody>
      <dsp:txXfrm>
        <a:off x="525764" y="1978289"/>
        <a:ext cx="3760180" cy="1557253"/>
      </dsp:txXfrm>
    </dsp:sp>
    <dsp:sp modelId="{D58B659D-8335-462B-BEF0-7617B05871A1}">
      <dsp:nvSpPr>
        <dsp:cNvPr id="0" name=""/>
        <dsp:cNvSpPr/>
      </dsp:nvSpPr>
      <dsp:spPr>
        <a:xfrm>
          <a:off x="954633" y="3859682"/>
          <a:ext cx="5409590" cy="165414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tr-TR" sz="3100" kern="1200"/>
            <a:t>Eğitim Kapsamında Hangi Dersler Verilir?</a:t>
          </a:r>
          <a:endParaRPr lang="en-US" sz="3100" kern="1200"/>
        </a:p>
      </dsp:txBody>
      <dsp:txXfrm>
        <a:off x="1003081" y="3908130"/>
        <a:ext cx="3760180" cy="1557253"/>
      </dsp:txXfrm>
    </dsp:sp>
    <dsp:sp modelId="{973ED220-5FDA-4A7E-94B3-16EAE037707E}">
      <dsp:nvSpPr>
        <dsp:cNvPr id="0" name=""/>
        <dsp:cNvSpPr/>
      </dsp:nvSpPr>
      <dsp:spPr>
        <a:xfrm>
          <a:off x="4334393" y="1254396"/>
          <a:ext cx="1075197" cy="1075197"/>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576312" y="1254396"/>
        <a:ext cx="591359" cy="809086"/>
      </dsp:txXfrm>
    </dsp:sp>
    <dsp:sp modelId="{E25A2A89-F168-4B79-A8BF-0170D97B6000}">
      <dsp:nvSpPr>
        <dsp:cNvPr id="0" name=""/>
        <dsp:cNvSpPr/>
      </dsp:nvSpPr>
      <dsp:spPr>
        <a:xfrm>
          <a:off x="4811709" y="3173210"/>
          <a:ext cx="1075197" cy="1075197"/>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053628" y="3173210"/>
        <a:ext cx="591359" cy="80908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FDD8D3-93A7-402B-878B-7CF249297DB9}" type="datetimeFigureOut">
              <a:rPr lang="tr-TR" smtClean="0"/>
              <a:t>16.06.2025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28D457-589E-41C8-81BA-421179FE42CE}" type="slidenum">
              <a:rPr lang="tr-TR" smtClean="0"/>
              <a:t>‹#›</a:t>
            </a:fld>
            <a:endParaRPr lang="tr-TR"/>
          </a:p>
        </p:txBody>
      </p:sp>
    </p:spTree>
    <p:extLst>
      <p:ext uri="{BB962C8B-B14F-4D97-AF65-F5344CB8AC3E}">
        <p14:creationId xmlns:p14="http://schemas.microsoft.com/office/powerpoint/2010/main" val="2993818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A628D457-589E-41C8-81BA-421179FE42CE}" type="slidenum">
              <a:rPr lang="tr-TR" smtClean="0"/>
              <a:t>1</a:t>
            </a:fld>
            <a:endParaRPr lang="tr-TR"/>
          </a:p>
        </p:txBody>
      </p:sp>
    </p:spTree>
    <p:extLst>
      <p:ext uri="{BB962C8B-B14F-4D97-AF65-F5344CB8AC3E}">
        <p14:creationId xmlns:p14="http://schemas.microsoft.com/office/powerpoint/2010/main" val="4248839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A205C8-AA48-432A-9E40-4E02DBD0CF81}"/>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D9D79DB-831C-4D3B-875E-B86E2420C0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156D187-04E0-4571-9849-D3B950B87110}"/>
              </a:ext>
            </a:extLst>
          </p:cNvPr>
          <p:cNvSpPr>
            <a:spLocks noGrp="1"/>
          </p:cNvSpPr>
          <p:nvPr>
            <p:ph type="dt" sz="half" idx="10"/>
          </p:nvPr>
        </p:nvSpPr>
        <p:spPr/>
        <p:txBody>
          <a:bodyPr/>
          <a:lstStyle/>
          <a:p>
            <a:fld id="{897D0FD6-C95D-4E9E-A82C-348DD4AC30FD}" type="datetimeFigureOut">
              <a:rPr lang="tr-TR" smtClean="0"/>
              <a:t>16.06.2025</a:t>
            </a:fld>
            <a:endParaRPr lang="tr-TR"/>
          </a:p>
        </p:txBody>
      </p:sp>
      <p:sp>
        <p:nvSpPr>
          <p:cNvPr id="5" name="Alt Bilgi Yer Tutucusu 4">
            <a:extLst>
              <a:ext uri="{FF2B5EF4-FFF2-40B4-BE49-F238E27FC236}">
                <a16:creationId xmlns:a16="http://schemas.microsoft.com/office/drawing/2014/main" id="{AAD2E6A2-836A-4BA2-A388-246C657A366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7339F38-24D4-4F59-AEEA-30035C512D20}"/>
              </a:ext>
            </a:extLst>
          </p:cNvPr>
          <p:cNvSpPr>
            <a:spLocks noGrp="1"/>
          </p:cNvSpPr>
          <p:nvPr>
            <p:ph type="sldNum" sz="quarter" idx="12"/>
          </p:nvPr>
        </p:nvSpPr>
        <p:spPr/>
        <p:txBody>
          <a:bodyPr/>
          <a:lstStyle/>
          <a:p>
            <a:fld id="{7E0BEE46-94D2-447B-851A-A4AFB4515FEE}" type="slidenum">
              <a:rPr lang="tr-TR" smtClean="0"/>
              <a:t>‹#›</a:t>
            </a:fld>
            <a:endParaRPr lang="tr-TR"/>
          </a:p>
        </p:txBody>
      </p:sp>
    </p:spTree>
    <p:extLst>
      <p:ext uri="{BB962C8B-B14F-4D97-AF65-F5344CB8AC3E}">
        <p14:creationId xmlns:p14="http://schemas.microsoft.com/office/powerpoint/2010/main" val="841253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9B2464-FA0B-45C0-8110-46B0A2C2346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6981426-B4CC-4A5D-B455-368C22E2A86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8FE1295-DB77-4116-9FA6-BE532EA4F5C7}"/>
              </a:ext>
            </a:extLst>
          </p:cNvPr>
          <p:cNvSpPr>
            <a:spLocks noGrp="1"/>
          </p:cNvSpPr>
          <p:nvPr>
            <p:ph type="dt" sz="half" idx="10"/>
          </p:nvPr>
        </p:nvSpPr>
        <p:spPr/>
        <p:txBody>
          <a:bodyPr/>
          <a:lstStyle/>
          <a:p>
            <a:fld id="{897D0FD6-C95D-4E9E-A82C-348DD4AC30FD}" type="datetimeFigureOut">
              <a:rPr lang="tr-TR" smtClean="0"/>
              <a:t>16.06.2025</a:t>
            </a:fld>
            <a:endParaRPr lang="tr-TR"/>
          </a:p>
        </p:txBody>
      </p:sp>
      <p:sp>
        <p:nvSpPr>
          <p:cNvPr id="5" name="Alt Bilgi Yer Tutucusu 4">
            <a:extLst>
              <a:ext uri="{FF2B5EF4-FFF2-40B4-BE49-F238E27FC236}">
                <a16:creationId xmlns:a16="http://schemas.microsoft.com/office/drawing/2014/main" id="{54AF3C1B-3E6D-45EB-8B3E-F20C3D912B9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760A32D-36FE-4394-898E-922016B82732}"/>
              </a:ext>
            </a:extLst>
          </p:cNvPr>
          <p:cNvSpPr>
            <a:spLocks noGrp="1"/>
          </p:cNvSpPr>
          <p:nvPr>
            <p:ph type="sldNum" sz="quarter" idx="12"/>
          </p:nvPr>
        </p:nvSpPr>
        <p:spPr/>
        <p:txBody>
          <a:bodyPr/>
          <a:lstStyle/>
          <a:p>
            <a:fld id="{7E0BEE46-94D2-447B-851A-A4AFB4515FEE}" type="slidenum">
              <a:rPr lang="tr-TR" smtClean="0"/>
              <a:t>‹#›</a:t>
            </a:fld>
            <a:endParaRPr lang="tr-TR"/>
          </a:p>
        </p:txBody>
      </p:sp>
    </p:spTree>
    <p:extLst>
      <p:ext uri="{BB962C8B-B14F-4D97-AF65-F5344CB8AC3E}">
        <p14:creationId xmlns:p14="http://schemas.microsoft.com/office/powerpoint/2010/main" val="3839091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E73205C-BA96-4A20-BB94-F64A848AEA90}"/>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794BF570-FC46-4F1B-A2C9-66DBB5D290D0}"/>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03689DA-B000-4F46-9BC8-B0A84B48E0BD}"/>
              </a:ext>
            </a:extLst>
          </p:cNvPr>
          <p:cNvSpPr>
            <a:spLocks noGrp="1"/>
          </p:cNvSpPr>
          <p:nvPr>
            <p:ph type="dt" sz="half" idx="10"/>
          </p:nvPr>
        </p:nvSpPr>
        <p:spPr/>
        <p:txBody>
          <a:bodyPr/>
          <a:lstStyle/>
          <a:p>
            <a:fld id="{897D0FD6-C95D-4E9E-A82C-348DD4AC30FD}" type="datetimeFigureOut">
              <a:rPr lang="tr-TR" smtClean="0"/>
              <a:t>16.06.2025</a:t>
            </a:fld>
            <a:endParaRPr lang="tr-TR"/>
          </a:p>
        </p:txBody>
      </p:sp>
      <p:sp>
        <p:nvSpPr>
          <p:cNvPr id="5" name="Alt Bilgi Yer Tutucusu 4">
            <a:extLst>
              <a:ext uri="{FF2B5EF4-FFF2-40B4-BE49-F238E27FC236}">
                <a16:creationId xmlns:a16="http://schemas.microsoft.com/office/drawing/2014/main" id="{4EB241A8-A628-489E-86B5-376B1A545FE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61F47E2-6A75-4606-A220-183746918C72}"/>
              </a:ext>
            </a:extLst>
          </p:cNvPr>
          <p:cNvSpPr>
            <a:spLocks noGrp="1"/>
          </p:cNvSpPr>
          <p:nvPr>
            <p:ph type="sldNum" sz="quarter" idx="12"/>
          </p:nvPr>
        </p:nvSpPr>
        <p:spPr/>
        <p:txBody>
          <a:bodyPr/>
          <a:lstStyle/>
          <a:p>
            <a:fld id="{7E0BEE46-94D2-447B-851A-A4AFB4515FEE}" type="slidenum">
              <a:rPr lang="tr-TR" smtClean="0"/>
              <a:t>‹#›</a:t>
            </a:fld>
            <a:endParaRPr lang="tr-TR"/>
          </a:p>
        </p:txBody>
      </p:sp>
    </p:spTree>
    <p:extLst>
      <p:ext uri="{BB962C8B-B14F-4D97-AF65-F5344CB8AC3E}">
        <p14:creationId xmlns:p14="http://schemas.microsoft.com/office/powerpoint/2010/main" val="3539875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51BBB2-C3F7-4DFE-B71A-28E2C686685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1C41E19-021F-4A73-9CF7-AB56503FAB4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849D2DC-1C4B-40BE-947B-C16C8429655F}"/>
              </a:ext>
            </a:extLst>
          </p:cNvPr>
          <p:cNvSpPr>
            <a:spLocks noGrp="1"/>
          </p:cNvSpPr>
          <p:nvPr>
            <p:ph type="dt" sz="half" idx="10"/>
          </p:nvPr>
        </p:nvSpPr>
        <p:spPr/>
        <p:txBody>
          <a:bodyPr/>
          <a:lstStyle/>
          <a:p>
            <a:fld id="{897D0FD6-C95D-4E9E-A82C-348DD4AC30FD}" type="datetimeFigureOut">
              <a:rPr lang="tr-TR" smtClean="0"/>
              <a:t>16.06.2025</a:t>
            </a:fld>
            <a:endParaRPr lang="tr-TR"/>
          </a:p>
        </p:txBody>
      </p:sp>
      <p:sp>
        <p:nvSpPr>
          <p:cNvPr id="5" name="Alt Bilgi Yer Tutucusu 4">
            <a:extLst>
              <a:ext uri="{FF2B5EF4-FFF2-40B4-BE49-F238E27FC236}">
                <a16:creationId xmlns:a16="http://schemas.microsoft.com/office/drawing/2014/main" id="{FA5E58FE-C41A-471E-8680-ECCE02B00DD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D461BA2-2207-4B00-ACA1-4468EA8CA4FD}"/>
              </a:ext>
            </a:extLst>
          </p:cNvPr>
          <p:cNvSpPr>
            <a:spLocks noGrp="1"/>
          </p:cNvSpPr>
          <p:nvPr>
            <p:ph type="sldNum" sz="quarter" idx="12"/>
          </p:nvPr>
        </p:nvSpPr>
        <p:spPr/>
        <p:txBody>
          <a:bodyPr/>
          <a:lstStyle/>
          <a:p>
            <a:fld id="{7E0BEE46-94D2-447B-851A-A4AFB4515FEE}" type="slidenum">
              <a:rPr lang="tr-TR" smtClean="0"/>
              <a:t>‹#›</a:t>
            </a:fld>
            <a:endParaRPr lang="tr-TR"/>
          </a:p>
        </p:txBody>
      </p:sp>
    </p:spTree>
    <p:extLst>
      <p:ext uri="{BB962C8B-B14F-4D97-AF65-F5344CB8AC3E}">
        <p14:creationId xmlns:p14="http://schemas.microsoft.com/office/powerpoint/2010/main" val="481559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20BC51-C132-4E84-A446-C13AB66D5CC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A66E068-4C22-44DF-9138-38DC0D64D7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337B309B-B804-45B0-AD39-6C098254C9EE}"/>
              </a:ext>
            </a:extLst>
          </p:cNvPr>
          <p:cNvSpPr>
            <a:spLocks noGrp="1"/>
          </p:cNvSpPr>
          <p:nvPr>
            <p:ph type="dt" sz="half" idx="10"/>
          </p:nvPr>
        </p:nvSpPr>
        <p:spPr/>
        <p:txBody>
          <a:bodyPr/>
          <a:lstStyle/>
          <a:p>
            <a:fld id="{897D0FD6-C95D-4E9E-A82C-348DD4AC30FD}" type="datetimeFigureOut">
              <a:rPr lang="tr-TR" smtClean="0"/>
              <a:t>16.06.2025</a:t>
            </a:fld>
            <a:endParaRPr lang="tr-TR"/>
          </a:p>
        </p:txBody>
      </p:sp>
      <p:sp>
        <p:nvSpPr>
          <p:cNvPr id="5" name="Alt Bilgi Yer Tutucusu 4">
            <a:extLst>
              <a:ext uri="{FF2B5EF4-FFF2-40B4-BE49-F238E27FC236}">
                <a16:creationId xmlns:a16="http://schemas.microsoft.com/office/drawing/2014/main" id="{8903647F-C2A4-4820-A05B-35766AA3B0C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8335712-DB83-4576-81B4-020E4A1F1A26}"/>
              </a:ext>
            </a:extLst>
          </p:cNvPr>
          <p:cNvSpPr>
            <a:spLocks noGrp="1"/>
          </p:cNvSpPr>
          <p:nvPr>
            <p:ph type="sldNum" sz="quarter" idx="12"/>
          </p:nvPr>
        </p:nvSpPr>
        <p:spPr/>
        <p:txBody>
          <a:bodyPr/>
          <a:lstStyle/>
          <a:p>
            <a:fld id="{7E0BEE46-94D2-447B-851A-A4AFB4515FEE}" type="slidenum">
              <a:rPr lang="tr-TR" smtClean="0"/>
              <a:t>‹#›</a:t>
            </a:fld>
            <a:endParaRPr lang="tr-TR"/>
          </a:p>
        </p:txBody>
      </p:sp>
    </p:spTree>
    <p:extLst>
      <p:ext uri="{BB962C8B-B14F-4D97-AF65-F5344CB8AC3E}">
        <p14:creationId xmlns:p14="http://schemas.microsoft.com/office/powerpoint/2010/main" val="1837994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976D590-B737-4E5B-8A0A-7D565C0AC7A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1FCCD50-04FF-49A3-A25C-72E720DEB624}"/>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0001FB0-10A1-4B83-AEB2-CF084C4D4FB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0F7F6E4-BEFE-445D-8CCE-DFD6E7E63A05}"/>
              </a:ext>
            </a:extLst>
          </p:cNvPr>
          <p:cNvSpPr>
            <a:spLocks noGrp="1"/>
          </p:cNvSpPr>
          <p:nvPr>
            <p:ph type="dt" sz="half" idx="10"/>
          </p:nvPr>
        </p:nvSpPr>
        <p:spPr/>
        <p:txBody>
          <a:bodyPr/>
          <a:lstStyle/>
          <a:p>
            <a:fld id="{897D0FD6-C95D-4E9E-A82C-348DD4AC30FD}" type="datetimeFigureOut">
              <a:rPr lang="tr-TR" smtClean="0"/>
              <a:t>16.06.2025</a:t>
            </a:fld>
            <a:endParaRPr lang="tr-TR"/>
          </a:p>
        </p:txBody>
      </p:sp>
      <p:sp>
        <p:nvSpPr>
          <p:cNvPr id="6" name="Alt Bilgi Yer Tutucusu 5">
            <a:extLst>
              <a:ext uri="{FF2B5EF4-FFF2-40B4-BE49-F238E27FC236}">
                <a16:creationId xmlns:a16="http://schemas.microsoft.com/office/drawing/2014/main" id="{56585A2E-3DCB-4932-B5EC-0FC4D5CAF55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F5C2B1D-0E68-4DF3-838F-EBDD21A235AD}"/>
              </a:ext>
            </a:extLst>
          </p:cNvPr>
          <p:cNvSpPr>
            <a:spLocks noGrp="1"/>
          </p:cNvSpPr>
          <p:nvPr>
            <p:ph type="sldNum" sz="quarter" idx="12"/>
          </p:nvPr>
        </p:nvSpPr>
        <p:spPr/>
        <p:txBody>
          <a:bodyPr/>
          <a:lstStyle/>
          <a:p>
            <a:fld id="{7E0BEE46-94D2-447B-851A-A4AFB4515FEE}" type="slidenum">
              <a:rPr lang="tr-TR" smtClean="0"/>
              <a:t>‹#›</a:t>
            </a:fld>
            <a:endParaRPr lang="tr-TR"/>
          </a:p>
        </p:txBody>
      </p:sp>
    </p:spTree>
    <p:extLst>
      <p:ext uri="{BB962C8B-B14F-4D97-AF65-F5344CB8AC3E}">
        <p14:creationId xmlns:p14="http://schemas.microsoft.com/office/powerpoint/2010/main" val="1564404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F246F3-F379-4E80-A9DA-FFA1F2F32B21}"/>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A83BA4A-DD46-4099-8DB5-78D0E8DCA1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01FF56A-501E-4DFB-B7FF-78227845931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02BA0E4-0AF6-487F-AB51-3F5218DDD1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24147EB2-D1F9-4769-9862-A0FFA7E91BD8}"/>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6A06E6C-A6F1-47E6-AC13-302545E7DACC}"/>
              </a:ext>
            </a:extLst>
          </p:cNvPr>
          <p:cNvSpPr>
            <a:spLocks noGrp="1"/>
          </p:cNvSpPr>
          <p:nvPr>
            <p:ph type="dt" sz="half" idx="10"/>
          </p:nvPr>
        </p:nvSpPr>
        <p:spPr/>
        <p:txBody>
          <a:bodyPr/>
          <a:lstStyle/>
          <a:p>
            <a:fld id="{897D0FD6-C95D-4E9E-A82C-348DD4AC30FD}" type="datetimeFigureOut">
              <a:rPr lang="tr-TR" smtClean="0"/>
              <a:t>16.06.2025</a:t>
            </a:fld>
            <a:endParaRPr lang="tr-TR"/>
          </a:p>
        </p:txBody>
      </p:sp>
      <p:sp>
        <p:nvSpPr>
          <p:cNvPr id="8" name="Alt Bilgi Yer Tutucusu 7">
            <a:extLst>
              <a:ext uri="{FF2B5EF4-FFF2-40B4-BE49-F238E27FC236}">
                <a16:creationId xmlns:a16="http://schemas.microsoft.com/office/drawing/2014/main" id="{68EAC7B1-D47D-41EA-ABE0-AB2410208D71}"/>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EA8B4BBC-6194-42CA-90B3-9A13883850C7}"/>
              </a:ext>
            </a:extLst>
          </p:cNvPr>
          <p:cNvSpPr>
            <a:spLocks noGrp="1"/>
          </p:cNvSpPr>
          <p:nvPr>
            <p:ph type="sldNum" sz="quarter" idx="12"/>
          </p:nvPr>
        </p:nvSpPr>
        <p:spPr/>
        <p:txBody>
          <a:bodyPr/>
          <a:lstStyle/>
          <a:p>
            <a:fld id="{7E0BEE46-94D2-447B-851A-A4AFB4515FEE}" type="slidenum">
              <a:rPr lang="tr-TR" smtClean="0"/>
              <a:t>‹#›</a:t>
            </a:fld>
            <a:endParaRPr lang="tr-TR"/>
          </a:p>
        </p:txBody>
      </p:sp>
    </p:spTree>
    <p:extLst>
      <p:ext uri="{BB962C8B-B14F-4D97-AF65-F5344CB8AC3E}">
        <p14:creationId xmlns:p14="http://schemas.microsoft.com/office/powerpoint/2010/main" val="4158451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76F88A-EF41-47E5-9653-CA81226DCBC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AE674424-B55E-444C-ABC0-7937AA08EE95}"/>
              </a:ext>
            </a:extLst>
          </p:cNvPr>
          <p:cNvSpPr>
            <a:spLocks noGrp="1"/>
          </p:cNvSpPr>
          <p:nvPr>
            <p:ph type="dt" sz="half" idx="10"/>
          </p:nvPr>
        </p:nvSpPr>
        <p:spPr/>
        <p:txBody>
          <a:bodyPr/>
          <a:lstStyle/>
          <a:p>
            <a:fld id="{897D0FD6-C95D-4E9E-A82C-348DD4AC30FD}" type="datetimeFigureOut">
              <a:rPr lang="tr-TR" smtClean="0"/>
              <a:t>16.06.2025</a:t>
            </a:fld>
            <a:endParaRPr lang="tr-TR"/>
          </a:p>
        </p:txBody>
      </p:sp>
      <p:sp>
        <p:nvSpPr>
          <p:cNvPr id="4" name="Alt Bilgi Yer Tutucusu 3">
            <a:extLst>
              <a:ext uri="{FF2B5EF4-FFF2-40B4-BE49-F238E27FC236}">
                <a16:creationId xmlns:a16="http://schemas.microsoft.com/office/drawing/2014/main" id="{404499BC-CB21-4478-AF57-E29F7B504BA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AC8F09C-D5E3-42D0-B41D-832E72A3CE82}"/>
              </a:ext>
            </a:extLst>
          </p:cNvPr>
          <p:cNvSpPr>
            <a:spLocks noGrp="1"/>
          </p:cNvSpPr>
          <p:nvPr>
            <p:ph type="sldNum" sz="quarter" idx="12"/>
          </p:nvPr>
        </p:nvSpPr>
        <p:spPr/>
        <p:txBody>
          <a:bodyPr/>
          <a:lstStyle/>
          <a:p>
            <a:fld id="{7E0BEE46-94D2-447B-851A-A4AFB4515FEE}" type="slidenum">
              <a:rPr lang="tr-TR" smtClean="0"/>
              <a:t>‹#›</a:t>
            </a:fld>
            <a:endParaRPr lang="tr-TR"/>
          </a:p>
        </p:txBody>
      </p:sp>
    </p:spTree>
    <p:extLst>
      <p:ext uri="{BB962C8B-B14F-4D97-AF65-F5344CB8AC3E}">
        <p14:creationId xmlns:p14="http://schemas.microsoft.com/office/powerpoint/2010/main" val="2237115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296A2BB8-03D3-4E6A-B4D1-F97F2BE30CCB}"/>
              </a:ext>
            </a:extLst>
          </p:cNvPr>
          <p:cNvSpPr>
            <a:spLocks noGrp="1"/>
          </p:cNvSpPr>
          <p:nvPr>
            <p:ph type="dt" sz="half" idx="10"/>
          </p:nvPr>
        </p:nvSpPr>
        <p:spPr/>
        <p:txBody>
          <a:bodyPr/>
          <a:lstStyle/>
          <a:p>
            <a:fld id="{897D0FD6-C95D-4E9E-A82C-348DD4AC30FD}" type="datetimeFigureOut">
              <a:rPr lang="tr-TR" smtClean="0"/>
              <a:t>16.06.2025</a:t>
            </a:fld>
            <a:endParaRPr lang="tr-TR"/>
          </a:p>
        </p:txBody>
      </p:sp>
      <p:sp>
        <p:nvSpPr>
          <p:cNvPr id="3" name="Alt Bilgi Yer Tutucusu 2">
            <a:extLst>
              <a:ext uri="{FF2B5EF4-FFF2-40B4-BE49-F238E27FC236}">
                <a16:creationId xmlns:a16="http://schemas.microsoft.com/office/drawing/2014/main" id="{D965F890-F519-439D-AB73-89C3E8474833}"/>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8E4A065-9681-4346-A222-4E4A900214A6}"/>
              </a:ext>
            </a:extLst>
          </p:cNvPr>
          <p:cNvSpPr>
            <a:spLocks noGrp="1"/>
          </p:cNvSpPr>
          <p:nvPr>
            <p:ph type="sldNum" sz="quarter" idx="12"/>
          </p:nvPr>
        </p:nvSpPr>
        <p:spPr/>
        <p:txBody>
          <a:bodyPr/>
          <a:lstStyle/>
          <a:p>
            <a:fld id="{7E0BEE46-94D2-447B-851A-A4AFB4515FEE}" type="slidenum">
              <a:rPr lang="tr-TR" smtClean="0"/>
              <a:t>‹#›</a:t>
            </a:fld>
            <a:endParaRPr lang="tr-TR"/>
          </a:p>
        </p:txBody>
      </p:sp>
    </p:spTree>
    <p:extLst>
      <p:ext uri="{BB962C8B-B14F-4D97-AF65-F5344CB8AC3E}">
        <p14:creationId xmlns:p14="http://schemas.microsoft.com/office/powerpoint/2010/main" val="2255007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B431EB-6072-499E-A9AF-E859C0D9462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B060399-D2A4-40D0-B4CC-716B368071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CFCDBE4-3E6F-4E28-B005-6102AC6201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006FF42-B9F4-4035-9273-86188839F092}"/>
              </a:ext>
            </a:extLst>
          </p:cNvPr>
          <p:cNvSpPr>
            <a:spLocks noGrp="1"/>
          </p:cNvSpPr>
          <p:nvPr>
            <p:ph type="dt" sz="half" idx="10"/>
          </p:nvPr>
        </p:nvSpPr>
        <p:spPr/>
        <p:txBody>
          <a:bodyPr/>
          <a:lstStyle/>
          <a:p>
            <a:fld id="{897D0FD6-C95D-4E9E-A82C-348DD4AC30FD}" type="datetimeFigureOut">
              <a:rPr lang="tr-TR" smtClean="0"/>
              <a:t>16.06.2025</a:t>
            </a:fld>
            <a:endParaRPr lang="tr-TR"/>
          </a:p>
        </p:txBody>
      </p:sp>
      <p:sp>
        <p:nvSpPr>
          <p:cNvPr id="6" name="Alt Bilgi Yer Tutucusu 5">
            <a:extLst>
              <a:ext uri="{FF2B5EF4-FFF2-40B4-BE49-F238E27FC236}">
                <a16:creationId xmlns:a16="http://schemas.microsoft.com/office/drawing/2014/main" id="{0FE06AB0-415E-44DF-9582-19D15099CBB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0E4526F-1102-4519-BD8C-7895DCFCBCD1}"/>
              </a:ext>
            </a:extLst>
          </p:cNvPr>
          <p:cNvSpPr>
            <a:spLocks noGrp="1"/>
          </p:cNvSpPr>
          <p:nvPr>
            <p:ph type="sldNum" sz="quarter" idx="12"/>
          </p:nvPr>
        </p:nvSpPr>
        <p:spPr/>
        <p:txBody>
          <a:bodyPr/>
          <a:lstStyle/>
          <a:p>
            <a:fld id="{7E0BEE46-94D2-447B-851A-A4AFB4515FEE}" type="slidenum">
              <a:rPr lang="tr-TR" smtClean="0"/>
              <a:t>‹#›</a:t>
            </a:fld>
            <a:endParaRPr lang="tr-TR"/>
          </a:p>
        </p:txBody>
      </p:sp>
    </p:spTree>
    <p:extLst>
      <p:ext uri="{BB962C8B-B14F-4D97-AF65-F5344CB8AC3E}">
        <p14:creationId xmlns:p14="http://schemas.microsoft.com/office/powerpoint/2010/main" val="1627238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030EF7-6C47-4404-9356-1F94591D3FB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CE963756-0629-405A-B8EB-B1570084B0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053BB727-72E4-4959-9B24-9DA4A46A6C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8A8E9AE-6826-495D-80DC-B3C77F937642}"/>
              </a:ext>
            </a:extLst>
          </p:cNvPr>
          <p:cNvSpPr>
            <a:spLocks noGrp="1"/>
          </p:cNvSpPr>
          <p:nvPr>
            <p:ph type="dt" sz="half" idx="10"/>
          </p:nvPr>
        </p:nvSpPr>
        <p:spPr/>
        <p:txBody>
          <a:bodyPr/>
          <a:lstStyle/>
          <a:p>
            <a:fld id="{897D0FD6-C95D-4E9E-A82C-348DD4AC30FD}" type="datetimeFigureOut">
              <a:rPr lang="tr-TR" smtClean="0"/>
              <a:t>16.06.2025</a:t>
            </a:fld>
            <a:endParaRPr lang="tr-TR"/>
          </a:p>
        </p:txBody>
      </p:sp>
      <p:sp>
        <p:nvSpPr>
          <p:cNvPr id="6" name="Alt Bilgi Yer Tutucusu 5">
            <a:extLst>
              <a:ext uri="{FF2B5EF4-FFF2-40B4-BE49-F238E27FC236}">
                <a16:creationId xmlns:a16="http://schemas.microsoft.com/office/drawing/2014/main" id="{1551FFF7-AFAA-46FE-8625-E225B252113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B41B73B-AD20-45F7-937F-F963F5AC1FE7}"/>
              </a:ext>
            </a:extLst>
          </p:cNvPr>
          <p:cNvSpPr>
            <a:spLocks noGrp="1"/>
          </p:cNvSpPr>
          <p:nvPr>
            <p:ph type="sldNum" sz="quarter" idx="12"/>
          </p:nvPr>
        </p:nvSpPr>
        <p:spPr/>
        <p:txBody>
          <a:bodyPr/>
          <a:lstStyle/>
          <a:p>
            <a:fld id="{7E0BEE46-94D2-447B-851A-A4AFB4515FEE}" type="slidenum">
              <a:rPr lang="tr-TR" smtClean="0"/>
              <a:t>‹#›</a:t>
            </a:fld>
            <a:endParaRPr lang="tr-TR"/>
          </a:p>
        </p:txBody>
      </p:sp>
    </p:spTree>
    <p:extLst>
      <p:ext uri="{BB962C8B-B14F-4D97-AF65-F5344CB8AC3E}">
        <p14:creationId xmlns:p14="http://schemas.microsoft.com/office/powerpoint/2010/main" val="4039711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92761ED-24A5-4AE5-A5FA-0855935D98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A0378A1-3E61-4419-BAB3-9116F280DD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5144551-F757-401D-BFC2-CDF0003466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D0FD6-C95D-4E9E-A82C-348DD4AC30FD}" type="datetimeFigureOut">
              <a:rPr lang="tr-TR" smtClean="0"/>
              <a:t>16.06.2025</a:t>
            </a:fld>
            <a:endParaRPr lang="tr-TR"/>
          </a:p>
        </p:txBody>
      </p:sp>
      <p:sp>
        <p:nvSpPr>
          <p:cNvPr id="5" name="Alt Bilgi Yer Tutucusu 4">
            <a:extLst>
              <a:ext uri="{FF2B5EF4-FFF2-40B4-BE49-F238E27FC236}">
                <a16:creationId xmlns:a16="http://schemas.microsoft.com/office/drawing/2014/main" id="{03246B32-AF7D-4B1D-9B69-A07E731B58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27FFFB80-5335-40FE-9B04-7035E4D1C1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0BEE46-94D2-447B-851A-A4AFB4515FEE}" type="slidenum">
              <a:rPr lang="tr-TR" smtClean="0"/>
              <a:t>‹#›</a:t>
            </a:fld>
            <a:endParaRPr lang="tr-TR"/>
          </a:p>
        </p:txBody>
      </p:sp>
    </p:spTree>
    <p:extLst>
      <p:ext uri="{BB962C8B-B14F-4D97-AF65-F5344CB8AC3E}">
        <p14:creationId xmlns:p14="http://schemas.microsoft.com/office/powerpoint/2010/main" val="41658269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ozluk.gov.tr/" TargetMode="External"/><Relationship Id="rId2" Type="http://schemas.openxmlformats.org/officeDocument/2006/relationships/hyperlink" Target="https://krtknadmn.karatekin.edu.tr/files/ebb/2024/May/document%20(4).pdf" TargetMode="External"/><Relationship Id="rId1" Type="http://schemas.openxmlformats.org/officeDocument/2006/relationships/slideLayout" Target="../slideLayouts/slideLayout2.xml"/><Relationship Id="rId4" Type="http://schemas.openxmlformats.org/officeDocument/2006/relationships/hyperlink" Target="https://www.yok.gov.tr/HaberBelgeleri/BasinAciklamasi/2023/pedagojik-formasyona-yonelik-bilgilendirme.pdf"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id="{65C9D962-F904-4553-A140-500CF3EFC5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0FF8C7AA-9FDF-4CBE-B625-3A8A7354F0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5277223" y="-1"/>
            <a:ext cx="6914777" cy="643325"/>
          </a:xfrm>
          <a:custGeom>
            <a:avLst/>
            <a:gdLst>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127968 w 6884912"/>
              <a:gd name="connsiteY58" fmla="*/ 287613 h 1161397"/>
              <a:gd name="connsiteX59" fmla="*/ 3222191 w 6884912"/>
              <a:gd name="connsiteY59" fmla="*/ 307887 h 1161397"/>
              <a:gd name="connsiteX60" fmla="*/ 3227953 w 6884912"/>
              <a:gd name="connsiteY60" fmla="*/ 297650 h 1161397"/>
              <a:gd name="connsiteX61" fmla="*/ 3287859 w 6884912"/>
              <a:gd name="connsiteY61" fmla="*/ 287558 h 1161397"/>
              <a:gd name="connsiteX62" fmla="*/ 3510042 w 6884912"/>
              <a:gd name="connsiteY62" fmla="*/ 311820 h 1161397"/>
              <a:gd name="connsiteX63" fmla="*/ 3626773 w 6884912"/>
              <a:gd name="connsiteY63" fmla="*/ 290452 h 1161397"/>
              <a:gd name="connsiteX64" fmla="*/ 3666217 w 6884912"/>
              <a:gd name="connsiteY64" fmla="*/ 273255 h 1161397"/>
              <a:gd name="connsiteX65" fmla="*/ 3732427 w 6884912"/>
              <a:gd name="connsiteY65" fmla="*/ 245039 h 1161397"/>
              <a:gd name="connsiteX66" fmla="*/ 3777022 w 6884912"/>
              <a:gd name="connsiteY66" fmla="*/ 200276 h 1161397"/>
              <a:gd name="connsiteX67" fmla="*/ 3791246 w 6884912"/>
              <a:gd name="connsiteY67" fmla="*/ 189996 h 1161397"/>
              <a:gd name="connsiteX68" fmla="*/ 3819864 w 6884912"/>
              <a:gd name="connsiteY68" fmla="*/ 194605 h 1161397"/>
              <a:gd name="connsiteX69" fmla="*/ 3830398 w 6884912"/>
              <a:gd name="connsiteY69" fmla="*/ 188383 h 1161397"/>
              <a:gd name="connsiteX70" fmla="*/ 3834360 w 6884912"/>
              <a:gd name="connsiteY70" fmla="*/ 188992 h 1161397"/>
              <a:gd name="connsiteX71" fmla="*/ 3843715 w 6884912"/>
              <a:gd name="connsiteY71" fmla="*/ 188752 h 1161397"/>
              <a:gd name="connsiteX72" fmla="*/ 3842609 w 6884912"/>
              <a:gd name="connsiteY72" fmla="*/ 197386 h 1161397"/>
              <a:gd name="connsiteX73" fmla="*/ 3853961 w 6884912"/>
              <a:gd name="connsiteY73" fmla="*/ 213380 h 1161397"/>
              <a:gd name="connsiteX74" fmla="*/ 3907640 w 6884912"/>
              <a:gd name="connsiteY74" fmla="*/ 207568 h 1161397"/>
              <a:gd name="connsiteX75" fmla="*/ 3910449 w 6884912"/>
              <a:gd name="connsiteY75" fmla="*/ 197808 h 1161397"/>
              <a:gd name="connsiteX76" fmla="*/ 3917197 w 6884912"/>
              <a:gd name="connsiteY76" fmla="*/ 196121 h 1161397"/>
              <a:gd name="connsiteX77" fmla="*/ 3922400 w 6884912"/>
              <a:gd name="connsiteY77" fmla="*/ 205056 h 1161397"/>
              <a:gd name="connsiteX78" fmla="*/ 4013061 w 6884912"/>
              <a:gd name="connsiteY78" fmla="*/ 224874 h 1161397"/>
              <a:gd name="connsiteX79" fmla="*/ 4134285 w 6884912"/>
              <a:gd name="connsiteY79" fmla="*/ 235592 h 1161397"/>
              <a:gd name="connsiteX80" fmla="*/ 4220717 w 6884912"/>
              <a:gd name="connsiteY80" fmla="*/ 192946 h 1161397"/>
              <a:gd name="connsiteX81" fmla="*/ 4228802 w 6884912"/>
              <a:gd name="connsiteY81" fmla="*/ 201468 h 1161397"/>
              <a:gd name="connsiteX82" fmla="*/ 4289361 w 6884912"/>
              <a:gd name="connsiteY82" fmla="*/ 196642 h 1161397"/>
              <a:gd name="connsiteX83" fmla="*/ 4498913 w 6884912"/>
              <a:gd name="connsiteY83" fmla="*/ 118915 h 1161397"/>
              <a:gd name="connsiteX84" fmla="*/ 4617330 w 6884912"/>
              <a:gd name="connsiteY84" fmla="*/ 111163 h 1161397"/>
              <a:gd name="connsiteX85" fmla="*/ 4659778 w 6884912"/>
              <a:gd name="connsiteY85" fmla="*/ 118219 h 1161397"/>
              <a:gd name="connsiteX86" fmla="*/ 4730870 w 6884912"/>
              <a:gd name="connsiteY86" fmla="*/ 129432 h 1161397"/>
              <a:gd name="connsiteX87" fmla="*/ 4785037 w 6884912"/>
              <a:gd name="connsiteY87" fmla="*/ 161964 h 1161397"/>
              <a:gd name="connsiteX88" fmla="*/ 4844073 w 6884912"/>
              <a:gd name="connsiteY88" fmla="*/ 161768 h 1161397"/>
              <a:gd name="connsiteX89" fmla="*/ 4856454 w 6884912"/>
              <a:gd name="connsiteY89" fmla="*/ 130488 h 1161397"/>
              <a:gd name="connsiteX90" fmla="*/ 4920038 w 6884912"/>
              <a:gd name="connsiteY90" fmla="*/ 140418 h 1161397"/>
              <a:gd name="connsiteX91" fmla="*/ 5016639 w 6884912"/>
              <a:gd name="connsiteY91" fmla="*/ 158905 h 1161397"/>
              <a:gd name="connsiteX92" fmla="*/ 5072009 w 6884912"/>
              <a:gd name="connsiteY92" fmla="*/ 161502 h 1161397"/>
              <a:gd name="connsiteX93" fmla="*/ 5223626 w 6884912"/>
              <a:gd name="connsiteY93" fmla="*/ 177356 h 1161397"/>
              <a:gd name="connsiteX94" fmla="*/ 5375773 w 6884912"/>
              <a:gd name="connsiteY94" fmla="*/ 199913 h 1161397"/>
              <a:gd name="connsiteX95" fmla="*/ 5467502 w 6884912"/>
              <a:gd name="connsiteY95" fmla="*/ 250963 h 1161397"/>
              <a:gd name="connsiteX96" fmla="*/ 5592395 w 6884912"/>
              <a:gd name="connsiteY96" fmla="*/ 265434 h 1161397"/>
              <a:gd name="connsiteX97" fmla="*/ 5613532 w 6884912"/>
              <a:gd name="connsiteY97" fmla="*/ 273379 h 1161397"/>
              <a:gd name="connsiteX98" fmla="*/ 5642173 w 6884912"/>
              <a:gd name="connsiteY98" fmla="*/ 266904 h 1161397"/>
              <a:gd name="connsiteX99" fmla="*/ 5756910 w 6884912"/>
              <a:gd name="connsiteY99" fmla="*/ 239211 h 1161397"/>
              <a:gd name="connsiteX100" fmla="*/ 5846667 w 6884912"/>
              <a:gd name="connsiteY100" fmla="*/ 201786 h 1161397"/>
              <a:gd name="connsiteX101" fmla="*/ 5960732 w 6884912"/>
              <a:gd name="connsiteY101" fmla="*/ 220708 h 1161397"/>
              <a:gd name="connsiteX102" fmla="*/ 6029542 w 6884912"/>
              <a:gd name="connsiteY102" fmla="*/ 210339 h 1161397"/>
              <a:gd name="connsiteX103" fmla="*/ 6141123 w 6884912"/>
              <a:gd name="connsiteY103" fmla="*/ 159923 h 1161397"/>
              <a:gd name="connsiteX104" fmla="*/ 6290640 w 6884912"/>
              <a:gd name="connsiteY104" fmla="*/ 167441 h 1161397"/>
              <a:gd name="connsiteX105" fmla="*/ 6322806 w 6884912"/>
              <a:gd name="connsiteY105" fmla="*/ 213293 h 1161397"/>
              <a:gd name="connsiteX106" fmla="*/ 6364914 w 6884912"/>
              <a:gd name="connsiteY106" fmla="*/ 240140 h 1161397"/>
              <a:gd name="connsiteX107" fmla="*/ 6380420 w 6884912"/>
              <a:gd name="connsiteY107" fmla="*/ 173195 h 1161397"/>
              <a:gd name="connsiteX108" fmla="*/ 6507891 w 6884912"/>
              <a:gd name="connsiteY108" fmla="*/ 118474 h 1161397"/>
              <a:gd name="connsiteX109" fmla="*/ 6571807 w 6884912"/>
              <a:gd name="connsiteY109" fmla="*/ 98636 h 1161397"/>
              <a:gd name="connsiteX110" fmla="*/ 6671880 w 6884912"/>
              <a:gd name="connsiteY110" fmla="*/ 82931 h 1161397"/>
              <a:gd name="connsiteX111" fmla="*/ 6702266 w 6884912"/>
              <a:gd name="connsiteY111" fmla="*/ 75470 h 1161397"/>
              <a:gd name="connsiteX112" fmla="*/ 6845802 w 6884912"/>
              <a:gd name="connsiteY112" fmla="*/ 24496 h 116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l="l" t="t" r="r" b="b"/>
            <a:pathLst>
              <a:path w="6884912" h="1161397">
                <a:moveTo>
                  <a:pt x="6884912" y="0"/>
                </a:moveTo>
                <a:lnTo>
                  <a:pt x="6884912" y="1161397"/>
                </a:lnTo>
                <a:lnTo>
                  <a:pt x="0" y="1161397"/>
                </a:lnTo>
                <a:lnTo>
                  <a:pt x="27135" y="1147460"/>
                </a:lnTo>
                <a:cubicBezTo>
                  <a:pt x="57431" y="1167048"/>
                  <a:pt x="61886" y="1135904"/>
                  <a:pt x="115388" y="1159043"/>
                </a:cubicBezTo>
                <a:cubicBezTo>
                  <a:pt x="116121" y="1155340"/>
                  <a:pt x="117370" y="1151777"/>
                  <a:pt x="119094" y="1148463"/>
                </a:cubicBezTo>
                <a:cubicBezTo>
                  <a:pt x="129121" y="1129214"/>
                  <a:pt x="152727" y="1122391"/>
                  <a:pt x="171824" y="1133224"/>
                </a:cubicBezTo>
                <a:cubicBezTo>
                  <a:pt x="254344" y="1161369"/>
                  <a:pt x="315458" y="1143220"/>
                  <a:pt x="376455" y="1137381"/>
                </a:cubicBezTo>
                <a:cubicBezTo>
                  <a:pt x="443775" y="1125614"/>
                  <a:pt x="382885" y="1083927"/>
                  <a:pt x="478946" y="1106011"/>
                </a:cubicBezTo>
                <a:cubicBezTo>
                  <a:pt x="481662" y="1085172"/>
                  <a:pt x="491731" y="1081489"/>
                  <a:pt x="512111" y="1085599"/>
                </a:cubicBezTo>
                <a:cubicBezTo>
                  <a:pt x="544368" y="1078502"/>
                  <a:pt x="526559" y="1032754"/>
                  <a:pt x="567875" y="1051976"/>
                </a:cubicBezTo>
                <a:cubicBezTo>
                  <a:pt x="553871" y="1028602"/>
                  <a:pt x="624901" y="1025930"/>
                  <a:pt x="601644" y="1003997"/>
                </a:cubicBezTo>
                <a:cubicBezTo>
                  <a:pt x="614803" y="975652"/>
                  <a:pt x="637415" y="1010272"/>
                  <a:pt x="651408" y="984938"/>
                </a:cubicBezTo>
                <a:cubicBezTo>
                  <a:pt x="673042" y="974024"/>
                  <a:pt x="646948" y="1015207"/>
                  <a:pt x="673197" y="1010060"/>
                </a:cubicBezTo>
                <a:cubicBezTo>
                  <a:pt x="703527" y="999318"/>
                  <a:pt x="718626" y="1045053"/>
                  <a:pt x="723108" y="980081"/>
                </a:cubicBezTo>
                <a:cubicBezTo>
                  <a:pt x="760262" y="985126"/>
                  <a:pt x="757827" y="957145"/>
                  <a:pt x="797699" y="931362"/>
                </a:cubicBezTo>
                <a:cubicBezTo>
                  <a:pt x="821097" y="940623"/>
                  <a:pt x="833565" y="929189"/>
                  <a:pt x="843359" y="910894"/>
                </a:cubicBezTo>
                <a:cubicBezTo>
                  <a:pt x="887668" y="902160"/>
                  <a:pt x="919738" y="869376"/>
                  <a:pt x="965215" y="846701"/>
                </a:cubicBezTo>
                <a:cubicBezTo>
                  <a:pt x="1023081" y="848019"/>
                  <a:pt x="1036422" y="800154"/>
                  <a:pt x="1085080" y="776086"/>
                </a:cubicBezTo>
                <a:cubicBezTo>
                  <a:pt x="1140763" y="795544"/>
                  <a:pt x="1110309" y="730471"/>
                  <a:pt x="1131224" y="706160"/>
                </a:cubicBezTo>
                <a:lnTo>
                  <a:pt x="1138051" y="702034"/>
                </a:lnTo>
                <a:lnTo>
                  <a:pt x="1158800" y="700004"/>
                </a:lnTo>
                <a:lnTo>
                  <a:pt x="1166947" y="700762"/>
                </a:lnTo>
                <a:cubicBezTo>
                  <a:pt x="1172432" y="700717"/>
                  <a:pt x="1175913" y="699961"/>
                  <a:pt x="1178135" y="698631"/>
                </a:cubicBezTo>
                <a:lnTo>
                  <a:pt x="1178301" y="698094"/>
                </a:lnTo>
                <a:lnTo>
                  <a:pt x="1188995" y="697048"/>
                </a:lnTo>
                <a:cubicBezTo>
                  <a:pt x="1207294" y="696390"/>
                  <a:pt x="1225337" y="696802"/>
                  <a:pt x="1242716" y="698052"/>
                </a:cubicBezTo>
                <a:cubicBezTo>
                  <a:pt x="1250387" y="668345"/>
                  <a:pt x="1318259" y="689091"/>
                  <a:pt x="1299977" y="639196"/>
                </a:cubicBezTo>
                <a:cubicBezTo>
                  <a:pt x="1323072" y="639367"/>
                  <a:pt x="1341279" y="658105"/>
                  <a:pt x="1326190" y="625955"/>
                </a:cubicBezTo>
                <a:cubicBezTo>
                  <a:pt x="1333572" y="625050"/>
                  <a:pt x="1337406" y="621362"/>
                  <a:pt x="1339600" y="616295"/>
                </a:cubicBezTo>
                <a:lnTo>
                  <a:pt x="1340054" y="614022"/>
                </a:lnTo>
                <a:lnTo>
                  <a:pt x="1391606" y="615229"/>
                </a:lnTo>
                <a:lnTo>
                  <a:pt x="1397565" y="611490"/>
                </a:lnTo>
                <a:lnTo>
                  <a:pt x="1432302" y="617267"/>
                </a:lnTo>
                <a:lnTo>
                  <a:pt x="1449644" y="617591"/>
                </a:lnTo>
                <a:lnTo>
                  <a:pt x="1455793" y="623174"/>
                </a:lnTo>
                <a:cubicBezTo>
                  <a:pt x="1461744" y="626151"/>
                  <a:pt x="1469373" y="626493"/>
                  <a:pt x="1480758" y="620863"/>
                </a:cubicBezTo>
                <a:lnTo>
                  <a:pt x="1483154" y="618527"/>
                </a:lnTo>
                <a:lnTo>
                  <a:pt x="1505495" y="624325"/>
                </a:lnTo>
                <a:cubicBezTo>
                  <a:pt x="1512992" y="627532"/>
                  <a:pt x="1520025" y="632078"/>
                  <a:pt x="1526340" y="638496"/>
                </a:cubicBezTo>
                <a:cubicBezTo>
                  <a:pt x="1586113" y="586768"/>
                  <a:pt x="1659006" y="610309"/>
                  <a:pt x="1731986" y="589682"/>
                </a:cubicBezTo>
                <a:cubicBezTo>
                  <a:pt x="1750397" y="523106"/>
                  <a:pt x="1896056" y="573257"/>
                  <a:pt x="1927935" y="628540"/>
                </a:cubicBezTo>
                <a:cubicBezTo>
                  <a:pt x="1912854" y="559823"/>
                  <a:pt x="2112261" y="676347"/>
                  <a:pt x="2039075" y="599964"/>
                </a:cubicBezTo>
                <a:cubicBezTo>
                  <a:pt x="2066036" y="601198"/>
                  <a:pt x="2086366" y="569532"/>
                  <a:pt x="2066980" y="550413"/>
                </a:cubicBezTo>
                <a:cubicBezTo>
                  <a:pt x="2155364" y="582582"/>
                  <a:pt x="2259548" y="514786"/>
                  <a:pt x="2352236" y="519602"/>
                </a:cubicBezTo>
                <a:cubicBezTo>
                  <a:pt x="2388450" y="459394"/>
                  <a:pt x="2373298" y="511682"/>
                  <a:pt x="2420791" y="492826"/>
                </a:cubicBezTo>
                <a:cubicBezTo>
                  <a:pt x="2417962" y="542563"/>
                  <a:pt x="2475071" y="455098"/>
                  <a:pt x="2489932" y="507864"/>
                </a:cubicBezTo>
                <a:cubicBezTo>
                  <a:pt x="2498105" y="502761"/>
                  <a:pt x="2505553" y="496153"/>
                  <a:pt x="2512917" y="489127"/>
                </a:cubicBezTo>
                <a:lnTo>
                  <a:pt x="2516783" y="485473"/>
                </a:lnTo>
                <a:lnTo>
                  <a:pt x="2534360" y="480064"/>
                </a:lnTo>
                <a:lnTo>
                  <a:pt x="2536691" y="467018"/>
                </a:lnTo>
                <a:lnTo>
                  <a:pt x="2561265" y="450623"/>
                </a:lnTo>
                <a:cubicBezTo>
                  <a:pt x="2570872" y="446262"/>
                  <a:pt x="2581686" y="443655"/>
                  <a:pt x="2594349" y="443884"/>
                </a:cubicBezTo>
                <a:cubicBezTo>
                  <a:pt x="2640435" y="464638"/>
                  <a:pt x="2696955" y="396361"/>
                  <a:pt x="2754324" y="424766"/>
                </a:cubicBezTo>
                <a:cubicBezTo>
                  <a:pt x="2775130" y="430896"/>
                  <a:pt x="2837731" y="423458"/>
                  <a:pt x="2848470" y="405966"/>
                </a:cubicBezTo>
                <a:cubicBezTo>
                  <a:pt x="2861295" y="401100"/>
                  <a:pt x="2876936" y="405309"/>
                  <a:pt x="2881772" y="387260"/>
                </a:cubicBezTo>
                <a:cubicBezTo>
                  <a:pt x="2890299" y="365261"/>
                  <a:pt x="2938134" y="392997"/>
                  <a:pt x="2929932" y="368912"/>
                </a:cubicBezTo>
                <a:cubicBezTo>
                  <a:pt x="2963844" y="387799"/>
                  <a:pt x="2986550" y="341223"/>
                  <a:pt x="3013020" y="327578"/>
                </a:cubicBezTo>
                <a:cubicBezTo>
                  <a:pt x="3040041" y="346996"/>
                  <a:pt x="3068934" y="299222"/>
                  <a:pt x="3127968" y="287613"/>
                </a:cubicBezTo>
                <a:cubicBezTo>
                  <a:pt x="3157770" y="310215"/>
                  <a:pt x="3167695" y="279445"/>
                  <a:pt x="3222191" y="307887"/>
                </a:cubicBezTo>
                <a:cubicBezTo>
                  <a:pt x="3223593" y="304249"/>
                  <a:pt x="3225533" y="300801"/>
                  <a:pt x="3227953" y="297650"/>
                </a:cubicBezTo>
                <a:cubicBezTo>
                  <a:pt x="3242008" y="279345"/>
                  <a:pt x="3268831" y="274825"/>
                  <a:pt x="3287859" y="287558"/>
                </a:cubicBezTo>
                <a:cubicBezTo>
                  <a:pt x="3373144" y="323866"/>
                  <a:pt x="3442657" y="311681"/>
                  <a:pt x="3510042" y="311820"/>
                </a:cubicBezTo>
                <a:cubicBezTo>
                  <a:pt x="3585274" y="306641"/>
                  <a:pt x="3525753" y="258887"/>
                  <a:pt x="3626773" y="290452"/>
                </a:cubicBezTo>
                <a:cubicBezTo>
                  <a:pt x="3633124" y="269835"/>
                  <a:pt x="3644693" y="267134"/>
                  <a:pt x="3666217" y="273255"/>
                </a:cubicBezTo>
                <a:cubicBezTo>
                  <a:pt x="3702502" y="269310"/>
                  <a:pt x="3690563" y="221720"/>
                  <a:pt x="3732427" y="245039"/>
                </a:cubicBezTo>
                <a:cubicBezTo>
                  <a:pt x="3720985" y="220241"/>
                  <a:pt x="3798776" y="224539"/>
                  <a:pt x="3777022" y="200276"/>
                </a:cubicBezTo>
                <a:cubicBezTo>
                  <a:pt x="3781759" y="193499"/>
                  <a:pt x="3786499" y="190723"/>
                  <a:pt x="3791246" y="189996"/>
                </a:cubicBezTo>
                <a:cubicBezTo>
                  <a:pt x="3800740" y="188542"/>
                  <a:pt x="3810265" y="195284"/>
                  <a:pt x="3819864" y="194605"/>
                </a:cubicBezTo>
                <a:lnTo>
                  <a:pt x="3830398" y="188383"/>
                </a:lnTo>
                <a:lnTo>
                  <a:pt x="3834360" y="188992"/>
                </a:lnTo>
                <a:lnTo>
                  <a:pt x="3843715" y="188752"/>
                </a:lnTo>
                <a:lnTo>
                  <a:pt x="3842609" y="197386"/>
                </a:lnTo>
                <a:cubicBezTo>
                  <a:pt x="3840673" y="205638"/>
                  <a:pt x="3839248" y="214671"/>
                  <a:pt x="3853961" y="213380"/>
                </a:cubicBezTo>
                <a:cubicBezTo>
                  <a:pt x="3884396" y="206569"/>
                  <a:pt x="3895082" y="241941"/>
                  <a:pt x="3907640" y="207568"/>
                </a:cubicBezTo>
                <a:lnTo>
                  <a:pt x="3910449" y="197808"/>
                </a:lnTo>
                <a:lnTo>
                  <a:pt x="3917197" y="196121"/>
                </a:lnTo>
                <a:cubicBezTo>
                  <a:pt x="3920833" y="196372"/>
                  <a:pt x="3922919" y="198717"/>
                  <a:pt x="3922400" y="205056"/>
                </a:cubicBezTo>
                <a:cubicBezTo>
                  <a:pt x="3950680" y="178467"/>
                  <a:pt x="3984062" y="218098"/>
                  <a:pt x="4013061" y="224874"/>
                </a:cubicBezTo>
                <a:cubicBezTo>
                  <a:pt x="4034530" y="199451"/>
                  <a:pt x="4074202" y="238734"/>
                  <a:pt x="4134285" y="235592"/>
                </a:cubicBezTo>
                <a:cubicBezTo>
                  <a:pt x="4157674" y="206403"/>
                  <a:pt x="4174806" y="233822"/>
                  <a:pt x="4220717" y="192946"/>
                </a:cubicBezTo>
                <a:cubicBezTo>
                  <a:pt x="4222964" y="196132"/>
                  <a:pt x="4225687" y="199002"/>
                  <a:pt x="4228802" y="201468"/>
                </a:cubicBezTo>
                <a:cubicBezTo>
                  <a:pt x="4246898" y="215792"/>
                  <a:pt x="4274013" y="213632"/>
                  <a:pt x="4289361" y="196642"/>
                </a:cubicBezTo>
                <a:cubicBezTo>
                  <a:pt x="4363212" y="140627"/>
                  <a:pt x="4433598" y="135488"/>
                  <a:pt x="4498913" y="118915"/>
                </a:cubicBezTo>
                <a:cubicBezTo>
                  <a:pt x="4573135" y="105586"/>
                  <a:pt x="4527062" y="166416"/>
                  <a:pt x="4617330" y="111163"/>
                </a:cubicBezTo>
                <a:cubicBezTo>
                  <a:pt x="4628518" y="129608"/>
                  <a:pt x="4640397" y="129405"/>
                  <a:pt x="4659778" y="118219"/>
                </a:cubicBezTo>
                <a:cubicBezTo>
                  <a:pt x="4695929" y="113193"/>
                  <a:pt x="4695958" y="162259"/>
                  <a:pt x="4730870" y="129432"/>
                </a:cubicBezTo>
                <a:cubicBezTo>
                  <a:pt x="4725822" y="156271"/>
                  <a:pt x="4800214" y="133127"/>
                  <a:pt x="4785037" y="161964"/>
                </a:cubicBezTo>
                <a:cubicBezTo>
                  <a:pt x="4810025" y="183633"/>
                  <a:pt x="4819434" y="143205"/>
                  <a:pt x="4844073" y="161768"/>
                </a:cubicBezTo>
                <a:cubicBezTo>
                  <a:pt x="4870797" y="164132"/>
                  <a:pt x="4827288" y="135164"/>
                  <a:pt x="4856454" y="130488"/>
                </a:cubicBezTo>
                <a:cubicBezTo>
                  <a:pt x="4892086" y="129553"/>
                  <a:pt x="4889263" y="81477"/>
                  <a:pt x="4920038" y="140418"/>
                </a:cubicBezTo>
                <a:cubicBezTo>
                  <a:pt x="4956358" y="122308"/>
                  <a:pt x="4965108" y="149263"/>
                  <a:pt x="5016639" y="158905"/>
                </a:cubicBezTo>
                <a:cubicBezTo>
                  <a:pt x="5037063" y="141828"/>
                  <a:pt x="5054534" y="147986"/>
                  <a:pt x="5072009" y="161502"/>
                </a:cubicBezTo>
                <a:cubicBezTo>
                  <a:pt x="5121260" y="153653"/>
                  <a:pt x="5167555" y="172635"/>
                  <a:pt x="5223626" y="177356"/>
                </a:cubicBezTo>
                <a:cubicBezTo>
                  <a:pt x="5282824" y="155243"/>
                  <a:pt x="5315859" y="195041"/>
                  <a:pt x="5375773" y="199913"/>
                </a:cubicBezTo>
                <a:cubicBezTo>
                  <a:pt x="5432511" y="156218"/>
                  <a:pt x="5417550" y="256036"/>
                  <a:pt x="5467502" y="250963"/>
                </a:cubicBezTo>
                <a:cubicBezTo>
                  <a:pt x="5547124" y="209975"/>
                  <a:pt x="5467171" y="283839"/>
                  <a:pt x="5592395" y="265434"/>
                </a:cubicBezTo>
                <a:cubicBezTo>
                  <a:pt x="5599201" y="258867"/>
                  <a:pt x="5614752" y="264706"/>
                  <a:pt x="5613532" y="273379"/>
                </a:cubicBezTo>
                <a:cubicBezTo>
                  <a:pt x="5621390" y="270408"/>
                  <a:pt x="5639720" y="253173"/>
                  <a:pt x="5642173" y="266904"/>
                </a:cubicBezTo>
                <a:cubicBezTo>
                  <a:pt x="5682296" y="267049"/>
                  <a:pt x="5721812" y="257513"/>
                  <a:pt x="5756910" y="239211"/>
                </a:cubicBezTo>
                <a:cubicBezTo>
                  <a:pt x="5834998" y="260050"/>
                  <a:pt x="5790596" y="197229"/>
                  <a:pt x="5846667" y="201786"/>
                </a:cubicBezTo>
                <a:cubicBezTo>
                  <a:pt x="5892444" y="227312"/>
                  <a:pt x="5908324" y="204527"/>
                  <a:pt x="5960732" y="220708"/>
                </a:cubicBezTo>
                <a:cubicBezTo>
                  <a:pt x="5977124" y="175349"/>
                  <a:pt x="6009640" y="223654"/>
                  <a:pt x="6029542" y="210339"/>
                </a:cubicBezTo>
                <a:cubicBezTo>
                  <a:pt x="6063108" y="261420"/>
                  <a:pt x="6107411" y="160034"/>
                  <a:pt x="6141123" y="159923"/>
                </a:cubicBezTo>
                <a:cubicBezTo>
                  <a:pt x="6198068" y="167749"/>
                  <a:pt x="6260628" y="219715"/>
                  <a:pt x="6290640" y="167441"/>
                </a:cubicBezTo>
                <a:cubicBezTo>
                  <a:pt x="6295193" y="188689"/>
                  <a:pt x="6290494" y="217816"/>
                  <a:pt x="6322806" y="213293"/>
                </a:cubicBezTo>
                <a:cubicBezTo>
                  <a:pt x="6335911" y="223881"/>
                  <a:pt x="6338726" y="256581"/>
                  <a:pt x="6364914" y="240140"/>
                </a:cubicBezTo>
                <a:cubicBezTo>
                  <a:pt x="6331888" y="211628"/>
                  <a:pt x="6385856" y="207033"/>
                  <a:pt x="6380420" y="173195"/>
                </a:cubicBezTo>
                <a:cubicBezTo>
                  <a:pt x="6420580" y="151473"/>
                  <a:pt x="6513519" y="179296"/>
                  <a:pt x="6507891" y="118474"/>
                </a:cubicBezTo>
                <a:cubicBezTo>
                  <a:pt x="6519398" y="82452"/>
                  <a:pt x="6571830" y="137398"/>
                  <a:pt x="6571807" y="98636"/>
                </a:cubicBezTo>
                <a:cubicBezTo>
                  <a:pt x="6594702" y="123421"/>
                  <a:pt x="6634676" y="82071"/>
                  <a:pt x="6671880" y="82931"/>
                </a:cubicBezTo>
                <a:cubicBezTo>
                  <a:pt x="6678855" y="65407"/>
                  <a:pt x="6687415" y="66196"/>
                  <a:pt x="6702266" y="75470"/>
                </a:cubicBezTo>
                <a:cubicBezTo>
                  <a:pt x="6747004" y="78450"/>
                  <a:pt x="6798307" y="53072"/>
                  <a:pt x="6845802" y="24496"/>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BAEBCE0F-09B3-4EF2-8276-E70A7E141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115584"/>
            <a:ext cx="12192000" cy="2749242"/>
          </a:xfrm>
          <a:custGeom>
            <a:avLst/>
            <a:gdLst>
              <a:gd name="connsiteX0" fmla="*/ 1479835 w 12192000"/>
              <a:gd name="connsiteY0" fmla="*/ 0 h 2693565"/>
              <a:gd name="connsiteX1" fmla="*/ 1511804 w 12192000"/>
              <a:gd name="connsiteY1" fmla="*/ 3644 h 2693565"/>
              <a:gd name="connsiteX2" fmla="*/ 1540872 w 12192000"/>
              <a:gd name="connsiteY2" fmla="*/ 15524 h 2693565"/>
              <a:gd name="connsiteX3" fmla="*/ 1540229 w 12192000"/>
              <a:gd name="connsiteY3" fmla="*/ 18447 h 2693565"/>
              <a:gd name="connsiteX4" fmla="*/ 1544831 w 12192000"/>
              <a:gd name="connsiteY4" fmla="*/ 20367 h 2693565"/>
              <a:gd name="connsiteX5" fmla="*/ 1549414 w 12192000"/>
              <a:gd name="connsiteY5" fmla="*/ 19016 h 2693565"/>
              <a:gd name="connsiteX6" fmla="*/ 1554920 w 12192000"/>
              <a:gd name="connsiteY6" fmla="*/ 21266 h 2693565"/>
              <a:gd name="connsiteX7" fmla="*/ 1570090 w 12192000"/>
              <a:gd name="connsiteY7" fmla="*/ 26625 h 2693565"/>
              <a:gd name="connsiteX8" fmla="*/ 1574449 w 12192000"/>
              <a:gd name="connsiteY8" fmla="*/ 33255 h 2693565"/>
              <a:gd name="connsiteX9" fmla="*/ 1634129 w 12192000"/>
              <a:gd name="connsiteY9" fmla="*/ 52786 h 2693565"/>
              <a:gd name="connsiteX10" fmla="*/ 1653408 w 12192000"/>
              <a:gd name="connsiteY10" fmla="*/ 50933 h 2693565"/>
              <a:gd name="connsiteX11" fmla="*/ 1673821 w 12192000"/>
              <a:gd name="connsiteY11" fmla="*/ 63320 h 2693565"/>
              <a:gd name="connsiteX12" fmla="*/ 1735578 w 12192000"/>
              <a:gd name="connsiteY12" fmla="*/ 74197 h 2693565"/>
              <a:gd name="connsiteX13" fmla="*/ 1803240 w 12192000"/>
              <a:gd name="connsiteY13" fmla="*/ 93803 h 2693565"/>
              <a:gd name="connsiteX14" fmla="*/ 1850407 w 12192000"/>
              <a:gd name="connsiteY14" fmla="*/ 112482 h 2693565"/>
              <a:gd name="connsiteX15" fmla="*/ 1981598 w 12192000"/>
              <a:gd name="connsiteY15" fmla="*/ 136278 h 2693565"/>
              <a:gd name="connsiteX16" fmla="*/ 2203718 w 12192000"/>
              <a:gd name="connsiteY16" fmla="*/ 165797 h 2693565"/>
              <a:gd name="connsiteX17" fmla="*/ 2249831 w 12192000"/>
              <a:gd name="connsiteY17" fmla="*/ 174273 h 2693565"/>
              <a:gd name="connsiteX18" fmla="*/ 2284800 w 12192000"/>
              <a:gd name="connsiteY18" fmla="*/ 190263 h 2693565"/>
              <a:gd name="connsiteX19" fmla="*/ 2288840 w 12192000"/>
              <a:gd name="connsiteY19" fmla="*/ 201561 h 2693565"/>
              <a:gd name="connsiteX20" fmla="*/ 2313454 w 12192000"/>
              <a:gd name="connsiteY20" fmla="*/ 207617 h 2693565"/>
              <a:gd name="connsiteX21" fmla="*/ 2319021 w 12192000"/>
              <a:gd name="connsiteY21" fmla="*/ 211049 h 2693565"/>
              <a:gd name="connsiteX22" fmla="*/ 2351943 w 12192000"/>
              <a:gd name="connsiteY22" fmla="*/ 228899 h 2693565"/>
              <a:gd name="connsiteX23" fmla="*/ 2446476 w 12192000"/>
              <a:gd name="connsiteY23" fmla="*/ 221823 h 2693565"/>
              <a:gd name="connsiteX24" fmla="*/ 2514466 w 12192000"/>
              <a:gd name="connsiteY24" fmla="*/ 225768 h 2693565"/>
              <a:gd name="connsiteX25" fmla="*/ 2519045 w 12192000"/>
              <a:gd name="connsiteY25" fmla="*/ 229167 h 2693565"/>
              <a:gd name="connsiteX26" fmla="*/ 2521518 w 12192000"/>
              <a:gd name="connsiteY26" fmla="*/ 236740 h 2693565"/>
              <a:gd name="connsiteX27" fmla="*/ 2532948 w 12192000"/>
              <a:gd name="connsiteY27" fmla="*/ 240920 h 2693565"/>
              <a:gd name="connsiteX28" fmla="*/ 2542831 w 12192000"/>
              <a:gd name="connsiteY28" fmla="*/ 250292 h 2693565"/>
              <a:gd name="connsiteX29" fmla="*/ 2951466 w 12192000"/>
              <a:gd name="connsiteY29" fmla="*/ 331735 h 2693565"/>
              <a:gd name="connsiteX30" fmla="*/ 3145677 w 12192000"/>
              <a:gd name="connsiteY30" fmla="*/ 312283 h 2693565"/>
              <a:gd name="connsiteX31" fmla="*/ 3221782 w 12192000"/>
              <a:gd name="connsiteY31" fmla="*/ 315740 h 2693565"/>
              <a:gd name="connsiteX32" fmla="*/ 3230913 w 12192000"/>
              <a:gd name="connsiteY32" fmla="*/ 323864 h 2693565"/>
              <a:gd name="connsiteX33" fmla="*/ 3343537 w 12192000"/>
              <a:gd name="connsiteY33" fmla="*/ 298906 h 2693565"/>
              <a:gd name="connsiteX34" fmla="*/ 3493591 w 12192000"/>
              <a:gd name="connsiteY34" fmla="*/ 322860 h 2693565"/>
              <a:gd name="connsiteX35" fmla="*/ 3604486 w 12192000"/>
              <a:gd name="connsiteY35" fmla="*/ 350634 h 2693565"/>
              <a:gd name="connsiteX36" fmla="*/ 3667668 w 12192000"/>
              <a:gd name="connsiteY36" fmla="*/ 362018 h 2693565"/>
              <a:gd name="connsiteX37" fmla="*/ 3712536 w 12192000"/>
              <a:gd name="connsiteY37" fmla="*/ 374952 h 2693565"/>
              <a:gd name="connsiteX38" fmla="*/ 3832709 w 12192000"/>
              <a:gd name="connsiteY38" fmla="*/ 382853 h 2693565"/>
              <a:gd name="connsiteX39" fmla="*/ 4034400 w 12192000"/>
              <a:gd name="connsiteY39" fmla="*/ 385496 h 2693565"/>
              <a:gd name="connsiteX40" fmla="*/ 4176121 w 12192000"/>
              <a:gd name="connsiteY40" fmla="*/ 430521 h 2693565"/>
              <a:gd name="connsiteX41" fmla="*/ 4258735 w 12192000"/>
              <a:gd name="connsiteY41" fmla="*/ 412077 h 2693565"/>
              <a:gd name="connsiteX42" fmla="*/ 4348797 w 12192000"/>
              <a:gd name="connsiteY42" fmla="*/ 428832 h 2693565"/>
              <a:gd name="connsiteX43" fmla="*/ 4707799 w 12192000"/>
              <a:gd name="connsiteY43" fmla="*/ 430789 h 2693565"/>
              <a:gd name="connsiteX44" fmla="*/ 4939895 w 12192000"/>
              <a:gd name="connsiteY44" fmla="*/ 425286 h 2693565"/>
              <a:gd name="connsiteX45" fmla="*/ 4972179 w 12192000"/>
              <a:gd name="connsiteY45" fmla="*/ 421596 h 2693565"/>
              <a:gd name="connsiteX46" fmla="*/ 4972746 w 12192000"/>
              <a:gd name="connsiteY46" fmla="*/ 418665 h 2693565"/>
              <a:gd name="connsiteX47" fmla="*/ 4977873 w 12192000"/>
              <a:gd name="connsiteY47" fmla="*/ 418043 h 2693565"/>
              <a:gd name="connsiteX48" fmla="*/ 4981666 w 12192000"/>
              <a:gd name="connsiteY48" fmla="*/ 420512 h 2693565"/>
              <a:gd name="connsiteX49" fmla="*/ 4987781 w 12192000"/>
              <a:gd name="connsiteY49" fmla="*/ 419813 h 2693565"/>
              <a:gd name="connsiteX50" fmla="*/ 5004292 w 12192000"/>
              <a:gd name="connsiteY50" fmla="*/ 418684 h 2693565"/>
              <a:gd name="connsiteX51" fmla="*/ 5011080 w 12192000"/>
              <a:gd name="connsiteY51" fmla="*/ 413543 h 2693565"/>
              <a:gd name="connsiteX52" fmla="*/ 5092908 w 12192000"/>
              <a:gd name="connsiteY52" fmla="*/ 417334 h 2693565"/>
              <a:gd name="connsiteX53" fmla="*/ 5117205 w 12192000"/>
              <a:gd name="connsiteY53" fmla="*/ 410915 h 2693565"/>
              <a:gd name="connsiteX54" fmla="*/ 5180020 w 12192000"/>
              <a:gd name="connsiteY54" fmla="*/ 416669 h 2693565"/>
              <a:gd name="connsiteX55" fmla="*/ 5251931 w 12192000"/>
              <a:gd name="connsiteY55" fmla="*/ 415698 h 2693565"/>
              <a:gd name="connsiteX56" fmla="*/ 5304075 w 12192000"/>
              <a:gd name="connsiteY56" fmla="*/ 410278 h 2693565"/>
              <a:gd name="connsiteX57" fmla="*/ 5437791 w 12192000"/>
              <a:gd name="connsiteY57" fmla="*/ 421851 h 2693565"/>
              <a:gd name="connsiteX58" fmla="*/ 5659855 w 12192000"/>
              <a:gd name="connsiteY58" fmla="*/ 451638 h 2693565"/>
              <a:gd name="connsiteX59" fmla="*/ 5706898 w 12192000"/>
              <a:gd name="connsiteY59" fmla="*/ 455600 h 2693565"/>
              <a:gd name="connsiteX60" fmla="*/ 5754782 w 12192000"/>
              <a:gd name="connsiteY60" fmla="*/ 439912 h 2693565"/>
              <a:gd name="connsiteX61" fmla="*/ 5780510 w 12192000"/>
              <a:gd name="connsiteY61" fmla="*/ 440576 h 2693565"/>
              <a:gd name="connsiteX62" fmla="*/ 5787158 w 12192000"/>
              <a:gd name="connsiteY62" fmla="*/ 438777 h 2693565"/>
              <a:gd name="connsiteX63" fmla="*/ 5825490 w 12192000"/>
              <a:gd name="connsiteY63" fmla="*/ 430438 h 2693565"/>
              <a:gd name="connsiteX64" fmla="*/ 5912104 w 12192000"/>
              <a:gd name="connsiteY64" fmla="*/ 461700 h 2693565"/>
              <a:gd name="connsiteX65" fmla="*/ 5978031 w 12192000"/>
              <a:gd name="connsiteY65" fmla="*/ 475635 h 2693565"/>
              <a:gd name="connsiteX66" fmla="*/ 5983729 w 12192000"/>
              <a:gd name="connsiteY66" fmla="*/ 473608 h 2693565"/>
              <a:gd name="connsiteX67" fmla="*/ 5989115 w 12192000"/>
              <a:gd name="connsiteY67" fmla="*/ 467085 h 2693565"/>
              <a:gd name="connsiteX68" fmla="*/ 6001610 w 12192000"/>
              <a:gd name="connsiteY68" fmla="*/ 466101 h 2693565"/>
              <a:gd name="connsiteX69" fmla="*/ 6014731 w 12192000"/>
              <a:gd name="connsiteY69" fmla="*/ 459798 h 2693565"/>
              <a:gd name="connsiteX70" fmla="*/ 6409381 w 12192000"/>
              <a:gd name="connsiteY70" fmla="*/ 515501 h 2693565"/>
              <a:gd name="connsiteX71" fmla="*/ 6487437 w 12192000"/>
              <a:gd name="connsiteY71" fmla="*/ 553647 h 2693565"/>
              <a:gd name="connsiteX72" fmla="*/ 6610142 w 12192000"/>
              <a:gd name="connsiteY72" fmla="*/ 557790 h 2693565"/>
              <a:gd name="connsiteX73" fmla="*/ 6683551 w 12192000"/>
              <a:gd name="connsiteY73" fmla="*/ 574296 h 2693565"/>
              <a:gd name="connsiteX74" fmla="*/ 6695459 w 12192000"/>
              <a:gd name="connsiteY74" fmla="*/ 568981 h 2693565"/>
              <a:gd name="connsiteX75" fmla="*/ 6792010 w 12192000"/>
              <a:gd name="connsiteY75" fmla="*/ 621866 h 2693565"/>
              <a:gd name="connsiteX76" fmla="*/ 6943635 w 12192000"/>
              <a:gd name="connsiteY76" fmla="*/ 638192 h 2693565"/>
              <a:gd name="connsiteX77" fmla="*/ 7059745 w 12192000"/>
              <a:gd name="connsiteY77" fmla="*/ 640725 h 2693565"/>
              <a:gd name="connsiteX78" fmla="*/ 7124112 w 12192000"/>
              <a:gd name="connsiteY78" fmla="*/ 646371 h 2693565"/>
              <a:gd name="connsiteX79" fmla="*/ 7171770 w 12192000"/>
              <a:gd name="connsiteY79" fmla="*/ 645791 h 2693565"/>
              <a:gd name="connsiteX80" fmla="*/ 7288670 w 12192000"/>
              <a:gd name="connsiteY80" fmla="*/ 669540 h 2693565"/>
              <a:gd name="connsiteX81" fmla="*/ 7480598 w 12192000"/>
              <a:gd name="connsiteY81" fmla="*/ 719452 h 2693565"/>
              <a:gd name="connsiteX82" fmla="*/ 7703580 w 12192000"/>
              <a:gd name="connsiteY82" fmla="*/ 752595 h 2693565"/>
              <a:gd name="connsiteX83" fmla="*/ 7795544 w 12192000"/>
              <a:gd name="connsiteY83" fmla="*/ 760142 h 2693565"/>
              <a:gd name="connsiteX84" fmla="*/ 8234397 w 12192000"/>
              <a:gd name="connsiteY84" fmla="*/ 817628 h 2693565"/>
              <a:gd name="connsiteX85" fmla="*/ 8335061 w 12192000"/>
              <a:gd name="connsiteY85" fmla="*/ 849146 h 2693565"/>
              <a:gd name="connsiteX86" fmla="*/ 8537578 w 12192000"/>
              <a:gd name="connsiteY86" fmla="*/ 956663 h 2693565"/>
              <a:gd name="connsiteX87" fmla="*/ 8796979 w 12192000"/>
              <a:gd name="connsiteY87" fmla="*/ 1002770 h 2693565"/>
              <a:gd name="connsiteX88" fmla="*/ 8813274 w 12192000"/>
              <a:gd name="connsiteY88" fmla="*/ 1021683 h 2693565"/>
              <a:gd name="connsiteX89" fmla="*/ 8817811 w 12192000"/>
              <a:gd name="connsiteY89" fmla="*/ 1024375 h 2693565"/>
              <a:gd name="connsiteX90" fmla="*/ 8819508 w 12192000"/>
              <a:gd name="connsiteY90" fmla="*/ 1023536 h 2693565"/>
              <a:gd name="connsiteX91" fmla="*/ 8844321 w 12192000"/>
              <a:gd name="connsiteY91" fmla="*/ 1022121 h 2693565"/>
              <a:gd name="connsiteX92" fmla="*/ 8901176 w 12192000"/>
              <a:gd name="connsiteY92" fmla="*/ 999714 h 2693565"/>
              <a:gd name="connsiteX93" fmla="*/ 8970456 w 12192000"/>
              <a:gd name="connsiteY93" fmla="*/ 971358 h 2693565"/>
              <a:gd name="connsiteX94" fmla="*/ 9021279 w 12192000"/>
              <a:gd name="connsiteY94" fmla="*/ 968334 h 2693565"/>
              <a:gd name="connsiteX95" fmla="*/ 9144634 w 12192000"/>
              <a:gd name="connsiteY95" fmla="*/ 945164 h 2693565"/>
              <a:gd name="connsiteX96" fmla="*/ 9224215 w 12192000"/>
              <a:gd name="connsiteY96" fmla="*/ 935769 h 2693565"/>
              <a:gd name="connsiteX97" fmla="*/ 9226449 w 12192000"/>
              <a:gd name="connsiteY97" fmla="*/ 935197 h 2693565"/>
              <a:gd name="connsiteX98" fmla="*/ 9242615 w 12192000"/>
              <a:gd name="connsiteY98" fmla="*/ 940365 h 2693565"/>
              <a:gd name="connsiteX99" fmla="*/ 9241484 w 12192000"/>
              <a:gd name="connsiteY99" fmla="*/ 947917 h 2693565"/>
              <a:gd name="connsiteX100" fmla="*/ 9255340 w 12192000"/>
              <a:gd name="connsiteY100" fmla="*/ 954591 h 2693565"/>
              <a:gd name="connsiteX101" fmla="*/ 9284189 w 12192000"/>
              <a:gd name="connsiteY101" fmla="*/ 954041 h 2693565"/>
              <a:gd name="connsiteX102" fmla="*/ 9294504 w 12192000"/>
              <a:gd name="connsiteY102" fmla="*/ 958215 h 2693565"/>
              <a:gd name="connsiteX103" fmla="*/ 9298497 w 12192000"/>
              <a:gd name="connsiteY103" fmla="*/ 958155 h 2693565"/>
              <a:gd name="connsiteX104" fmla="*/ 9307861 w 12192000"/>
              <a:gd name="connsiteY104" fmla="*/ 958940 h 2693565"/>
              <a:gd name="connsiteX105" fmla="*/ 9307085 w 12192000"/>
              <a:gd name="connsiteY105" fmla="*/ 954092 h 2693565"/>
              <a:gd name="connsiteX106" fmla="*/ 9319074 w 12192000"/>
              <a:gd name="connsiteY106" fmla="*/ 946047 h 2693565"/>
              <a:gd name="connsiteX107" fmla="*/ 9372632 w 12192000"/>
              <a:gd name="connsiteY107" fmla="*/ 953006 h 2693565"/>
              <a:gd name="connsiteX108" fmla="*/ 9375071 w 12192000"/>
              <a:gd name="connsiteY108" fmla="*/ 958595 h 2693565"/>
              <a:gd name="connsiteX109" fmla="*/ 9381767 w 12192000"/>
              <a:gd name="connsiteY109" fmla="*/ 959998 h 2693565"/>
              <a:gd name="connsiteX110" fmla="*/ 9387324 w 12192000"/>
              <a:gd name="connsiteY110" fmla="*/ 955424 h 2693565"/>
              <a:gd name="connsiteX111" fmla="*/ 9478921 w 12192000"/>
              <a:gd name="connsiteY111" fmla="*/ 950802 h 2693565"/>
              <a:gd name="connsiteX112" fmla="*/ 9600789 w 12192000"/>
              <a:gd name="connsiteY112" fmla="*/ 953342 h 2693565"/>
              <a:gd name="connsiteX113" fmla="*/ 9685744 w 12192000"/>
              <a:gd name="connsiteY113" fmla="*/ 982941 h 2693565"/>
              <a:gd name="connsiteX114" fmla="*/ 9694172 w 12192000"/>
              <a:gd name="connsiteY114" fmla="*/ 978796 h 2693565"/>
              <a:gd name="connsiteX115" fmla="*/ 9754661 w 12192000"/>
              <a:gd name="connsiteY115" fmla="*/ 985691 h 2693565"/>
              <a:gd name="connsiteX116" fmla="*/ 9961620 w 12192000"/>
              <a:gd name="connsiteY116" fmla="*/ 1043270 h 2693565"/>
              <a:gd name="connsiteX117" fmla="*/ 10079965 w 12192000"/>
              <a:gd name="connsiteY117" fmla="*/ 1055820 h 2693565"/>
              <a:gd name="connsiteX118" fmla="*/ 10122766 w 12192000"/>
              <a:gd name="connsiteY118" fmla="*/ 1054885 h 2693565"/>
              <a:gd name="connsiteX119" fmla="*/ 10194425 w 12192000"/>
              <a:gd name="connsiteY119" fmla="*/ 1053652 h 2693565"/>
              <a:gd name="connsiteX120" fmla="*/ 10249948 w 12192000"/>
              <a:gd name="connsiteY120" fmla="*/ 1039456 h 2693565"/>
              <a:gd name="connsiteX121" fmla="*/ 10309089 w 12192000"/>
              <a:gd name="connsiteY121" fmla="*/ 1043685 h 2693565"/>
              <a:gd name="connsiteX122" fmla="*/ 10320289 w 12192000"/>
              <a:gd name="connsiteY122" fmla="*/ 1061835 h 2693565"/>
              <a:gd name="connsiteX123" fmla="*/ 10384377 w 12192000"/>
              <a:gd name="connsiteY123" fmla="*/ 1060786 h 2693565"/>
              <a:gd name="connsiteX124" fmla="*/ 10481874 w 12192000"/>
              <a:gd name="connsiteY124" fmla="*/ 1057315 h 2693565"/>
              <a:gd name="connsiteX125" fmla="*/ 10537450 w 12192000"/>
              <a:gd name="connsiteY125" fmla="*/ 1059745 h 2693565"/>
              <a:gd name="connsiteX126" fmla="*/ 10689967 w 12192000"/>
              <a:gd name="connsiteY126" fmla="*/ 1061568 h 2693565"/>
              <a:gd name="connsiteX127" fmla="*/ 10843272 w 12192000"/>
              <a:gd name="connsiteY127" fmla="*/ 1059725 h 2693565"/>
              <a:gd name="connsiteX128" fmla="*/ 10937143 w 12192000"/>
              <a:gd name="connsiteY128" fmla="*/ 1037919 h 2693565"/>
              <a:gd name="connsiteX129" fmla="*/ 11062831 w 12192000"/>
              <a:gd name="connsiteY129" fmla="*/ 1038640 h 2693565"/>
              <a:gd name="connsiteX130" fmla="*/ 11084314 w 12192000"/>
              <a:gd name="connsiteY130" fmla="*/ 1035726 h 2693565"/>
              <a:gd name="connsiteX131" fmla="*/ 11112761 w 12192000"/>
              <a:gd name="connsiteY131" fmla="*/ 1041304 h 2693565"/>
              <a:gd name="connsiteX132" fmla="*/ 11226650 w 12192000"/>
              <a:gd name="connsiteY132" fmla="*/ 1064615 h 2693565"/>
              <a:gd name="connsiteX133" fmla="*/ 11315138 w 12192000"/>
              <a:gd name="connsiteY133" fmla="*/ 1091562 h 2693565"/>
              <a:gd name="connsiteX134" fmla="*/ 11430149 w 12192000"/>
              <a:gd name="connsiteY134" fmla="*/ 1089068 h 2693565"/>
              <a:gd name="connsiteX135" fmla="*/ 11498691 w 12192000"/>
              <a:gd name="connsiteY135" fmla="*/ 1099602 h 2693565"/>
              <a:gd name="connsiteX136" fmla="*/ 11608544 w 12192000"/>
              <a:gd name="connsiteY136" fmla="*/ 1135250 h 2693565"/>
              <a:gd name="connsiteX137" fmla="*/ 11758635 w 12192000"/>
              <a:gd name="connsiteY137" fmla="*/ 1141533 h 2693565"/>
              <a:gd name="connsiteX138" fmla="*/ 11792628 w 12192000"/>
              <a:gd name="connsiteY138" fmla="*/ 1118443 h 2693565"/>
              <a:gd name="connsiteX139" fmla="*/ 11835851 w 12192000"/>
              <a:gd name="connsiteY139" fmla="*/ 1106547 h 2693565"/>
              <a:gd name="connsiteX140" fmla="*/ 11848808 w 12192000"/>
              <a:gd name="connsiteY140" fmla="*/ 1144622 h 2693565"/>
              <a:gd name="connsiteX141" fmla="*/ 11974416 w 12192000"/>
              <a:gd name="connsiteY141" fmla="*/ 1183759 h 2693565"/>
              <a:gd name="connsiteX142" fmla="*/ 12037690 w 12192000"/>
              <a:gd name="connsiteY142" fmla="*/ 1199182 h 2693565"/>
              <a:gd name="connsiteX143" fmla="*/ 12137350 w 12192000"/>
              <a:gd name="connsiteY143" fmla="*/ 1214847 h 2693565"/>
              <a:gd name="connsiteX144" fmla="*/ 12167506 w 12192000"/>
              <a:gd name="connsiteY144" fmla="*/ 1221091 h 2693565"/>
              <a:gd name="connsiteX145" fmla="*/ 12192000 w 12192000"/>
              <a:gd name="connsiteY145" fmla="*/ 1225437 h 2693565"/>
              <a:gd name="connsiteX146" fmla="*/ 12192000 w 12192000"/>
              <a:gd name="connsiteY146" fmla="*/ 2693565 h 2693565"/>
              <a:gd name="connsiteX147" fmla="*/ 0 w 12192000"/>
              <a:gd name="connsiteY147" fmla="*/ 2693565 h 2693565"/>
              <a:gd name="connsiteX148" fmla="*/ 0 w 12192000"/>
              <a:gd name="connsiteY148" fmla="*/ 305932 h 2693565"/>
              <a:gd name="connsiteX149" fmla="*/ 7453 w 12192000"/>
              <a:gd name="connsiteY149" fmla="*/ 309471 h 2693565"/>
              <a:gd name="connsiteX150" fmla="*/ 56573 w 12192000"/>
              <a:gd name="connsiteY150" fmla="*/ 335374 h 2693565"/>
              <a:gd name="connsiteX151" fmla="*/ 184586 w 12192000"/>
              <a:gd name="connsiteY151" fmla="*/ 353266 h 2693565"/>
              <a:gd name="connsiteX152" fmla="*/ 235650 w 12192000"/>
              <a:gd name="connsiteY152" fmla="*/ 342210 h 2693565"/>
              <a:gd name="connsiteX153" fmla="*/ 333156 w 12192000"/>
              <a:gd name="connsiteY153" fmla="*/ 324339 h 2693565"/>
              <a:gd name="connsiteX154" fmla="*/ 414362 w 12192000"/>
              <a:gd name="connsiteY154" fmla="*/ 275773 h 2693565"/>
              <a:gd name="connsiteX155" fmla="*/ 509613 w 12192000"/>
              <a:gd name="connsiteY155" fmla="*/ 242197 h 2693565"/>
              <a:gd name="connsiteX156" fmla="*/ 521640 w 12192000"/>
              <a:gd name="connsiteY156" fmla="*/ 245434 h 2693565"/>
              <a:gd name="connsiteX157" fmla="*/ 575469 w 12192000"/>
              <a:gd name="connsiteY157" fmla="*/ 224434 h 2693565"/>
              <a:gd name="connsiteX158" fmla="*/ 727704 w 12192000"/>
              <a:gd name="connsiteY158" fmla="*/ 167150 h 2693565"/>
              <a:gd name="connsiteX159" fmla="*/ 835654 w 12192000"/>
              <a:gd name="connsiteY159" fmla="*/ 71601 h 2693565"/>
              <a:gd name="connsiteX160" fmla="*/ 878896 w 12192000"/>
              <a:gd name="connsiteY160" fmla="*/ 63761 h 2693565"/>
              <a:gd name="connsiteX161" fmla="*/ 951001 w 12192000"/>
              <a:gd name="connsiteY161" fmla="*/ 50233 h 2693565"/>
              <a:gd name="connsiteX162" fmla="*/ 965408 w 12192000"/>
              <a:gd name="connsiteY162" fmla="*/ 55880 h 2693565"/>
              <a:gd name="connsiteX163" fmla="*/ 971791 w 12192000"/>
              <a:gd name="connsiteY163" fmla="*/ 54603 h 2693565"/>
              <a:gd name="connsiteX164" fmla="*/ 972435 w 12192000"/>
              <a:gd name="connsiteY164" fmla="*/ 54961 h 2693565"/>
              <a:gd name="connsiteX165" fmla="*/ 973799 w 12192000"/>
              <a:gd name="connsiteY165" fmla="*/ 54202 h 2693565"/>
              <a:gd name="connsiteX166" fmla="*/ 987946 w 12192000"/>
              <a:gd name="connsiteY166" fmla="*/ 51373 h 2693565"/>
              <a:gd name="connsiteX167" fmla="*/ 1018608 w 12192000"/>
              <a:gd name="connsiteY167" fmla="*/ 55733 h 2693565"/>
              <a:gd name="connsiteX168" fmla="*/ 1037218 w 12192000"/>
              <a:gd name="connsiteY168" fmla="*/ 55219 h 2693565"/>
              <a:gd name="connsiteX169" fmla="*/ 1055961 w 12192000"/>
              <a:gd name="connsiteY169" fmla="*/ 39838 h 2693565"/>
              <a:gd name="connsiteX170" fmla="*/ 1068713 w 12192000"/>
              <a:gd name="connsiteY170" fmla="*/ 38669 h 2693565"/>
              <a:gd name="connsiteX171" fmla="*/ 1071331 w 12192000"/>
              <a:gd name="connsiteY171" fmla="*/ 36555 h 2693565"/>
              <a:gd name="connsiteX172" fmla="*/ 1078748 w 12192000"/>
              <a:gd name="connsiteY172" fmla="*/ 32518 h 2693565"/>
              <a:gd name="connsiteX173" fmla="*/ 1071510 w 12192000"/>
              <a:gd name="connsiteY173" fmla="*/ 28114 h 2693565"/>
              <a:gd name="connsiteX174" fmla="*/ 1158018 w 12192000"/>
              <a:gd name="connsiteY174" fmla="*/ 14155 h 2693565"/>
              <a:gd name="connsiteX175" fmla="*/ 1231493 w 12192000"/>
              <a:gd name="connsiteY175" fmla="*/ 2246 h 2693565"/>
              <a:gd name="connsiteX176" fmla="*/ 1355072 w 12192000"/>
              <a:gd name="connsiteY176" fmla="*/ 31208 h 2693565"/>
              <a:gd name="connsiteX177" fmla="*/ 1479835 w 12192000"/>
              <a:gd name="connsiteY177" fmla="*/ 0 h 2693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Lst>
            <a:rect l="l" t="t" r="r" b="b"/>
            <a:pathLst>
              <a:path w="12192000" h="2693565">
                <a:moveTo>
                  <a:pt x="1479835" y="0"/>
                </a:moveTo>
                <a:lnTo>
                  <a:pt x="1511804" y="3644"/>
                </a:lnTo>
                <a:lnTo>
                  <a:pt x="1540872" y="15524"/>
                </a:lnTo>
                <a:lnTo>
                  <a:pt x="1540229" y="18447"/>
                </a:lnTo>
                <a:cubicBezTo>
                  <a:pt x="1540641" y="20467"/>
                  <a:pt x="1542255" y="20832"/>
                  <a:pt x="1544831" y="20367"/>
                </a:cubicBezTo>
                <a:lnTo>
                  <a:pt x="1549414" y="19016"/>
                </a:lnTo>
                <a:lnTo>
                  <a:pt x="1554920" y="21266"/>
                </a:lnTo>
                <a:lnTo>
                  <a:pt x="1570090" y="26625"/>
                </a:lnTo>
                <a:lnTo>
                  <a:pt x="1574449" y="33255"/>
                </a:lnTo>
                <a:cubicBezTo>
                  <a:pt x="1588372" y="44475"/>
                  <a:pt x="1624928" y="36962"/>
                  <a:pt x="1634129" y="52786"/>
                </a:cubicBezTo>
                <a:lnTo>
                  <a:pt x="1653408" y="50933"/>
                </a:lnTo>
                <a:lnTo>
                  <a:pt x="1673821" y="63320"/>
                </a:lnTo>
                <a:cubicBezTo>
                  <a:pt x="1692776" y="73767"/>
                  <a:pt x="1712758" y="80831"/>
                  <a:pt x="1735578" y="74197"/>
                </a:cubicBezTo>
                <a:cubicBezTo>
                  <a:pt x="1725769" y="94019"/>
                  <a:pt x="1790078" y="74373"/>
                  <a:pt x="1803240" y="93803"/>
                </a:cubicBezTo>
                <a:cubicBezTo>
                  <a:pt x="1811054" y="109566"/>
                  <a:pt x="1832389" y="107278"/>
                  <a:pt x="1850407" y="112482"/>
                </a:cubicBezTo>
                <a:cubicBezTo>
                  <a:pt x="1866338" y="128260"/>
                  <a:pt x="1953255" y="139774"/>
                  <a:pt x="1981598" y="136278"/>
                </a:cubicBezTo>
                <a:cubicBezTo>
                  <a:pt x="2059030" y="116852"/>
                  <a:pt x="2141385" y="179647"/>
                  <a:pt x="2203718" y="165797"/>
                </a:cubicBezTo>
                <a:cubicBezTo>
                  <a:pt x="2221190" y="166649"/>
                  <a:pt x="2236289" y="169766"/>
                  <a:pt x="2249831" y="174273"/>
                </a:cubicBezTo>
                <a:lnTo>
                  <a:pt x="2284800" y="190263"/>
                </a:lnTo>
                <a:lnTo>
                  <a:pt x="2288840" y="201561"/>
                </a:lnTo>
                <a:lnTo>
                  <a:pt x="2313454" y="207617"/>
                </a:lnTo>
                <a:lnTo>
                  <a:pt x="2319021" y="211049"/>
                </a:lnTo>
                <a:cubicBezTo>
                  <a:pt x="2329636" y="217639"/>
                  <a:pt x="2340334" y="223880"/>
                  <a:pt x="2351943" y="228899"/>
                </a:cubicBezTo>
                <a:cubicBezTo>
                  <a:pt x="2369139" y="185217"/>
                  <a:pt x="2453517" y="264393"/>
                  <a:pt x="2446476" y="221823"/>
                </a:cubicBezTo>
                <a:cubicBezTo>
                  <a:pt x="2496555" y="236811"/>
                  <a:pt x="2495450" y="214816"/>
                  <a:pt x="2514466" y="225768"/>
                </a:cubicBezTo>
                <a:lnTo>
                  <a:pt x="2519045" y="229167"/>
                </a:lnTo>
                <a:lnTo>
                  <a:pt x="2521518" y="236740"/>
                </a:lnTo>
                <a:lnTo>
                  <a:pt x="2532948" y="240920"/>
                </a:lnTo>
                <a:lnTo>
                  <a:pt x="2542831" y="250292"/>
                </a:lnTo>
                <a:cubicBezTo>
                  <a:pt x="2670524" y="253866"/>
                  <a:pt x="2831439" y="351801"/>
                  <a:pt x="2951466" y="331735"/>
                </a:cubicBezTo>
                <a:lnTo>
                  <a:pt x="3145677" y="312283"/>
                </a:lnTo>
                <a:cubicBezTo>
                  <a:pt x="3166736" y="299982"/>
                  <a:pt x="3200809" y="301529"/>
                  <a:pt x="3221782" y="315740"/>
                </a:cubicBezTo>
                <a:cubicBezTo>
                  <a:pt x="3225389" y="318185"/>
                  <a:pt x="3228464" y="320921"/>
                  <a:pt x="3230913" y="323864"/>
                </a:cubicBezTo>
                <a:cubicBezTo>
                  <a:pt x="3292781" y="295375"/>
                  <a:pt x="3311084" y="320413"/>
                  <a:pt x="3343537" y="298906"/>
                </a:cubicBezTo>
                <a:cubicBezTo>
                  <a:pt x="3418860" y="303711"/>
                  <a:pt x="3463951" y="341454"/>
                  <a:pt x="3493591" y="322860"/>
                </a:cubicBezTo>
                <a:cubicBezTo>
                  <a:pt x="3529011" y="332105"/>
                  <a:pt x="3566223" y="369362"/>
                  <a:pt x="3604486" y="350634"/>
                </a:cubicBezTo>
                <a:cubicBezTo>
                  <a:pt x="3599050" y="371574"/>
                  <a:pt x="3652814" y="344238"/>
                  <a:pt x="3667668" y="362018"/>
                </a:cubicBezTo>
                <a:cubicBezTo>
                  <a:pt x="3677181" y="376788"/>
                  <a:pt x="3695715" y="371937"/>
                  <a:pt x="3712536" y="374952"/>
                </a:cubicBezTo>
                <a:cubicBezTo>
                  <a:pt x="3729245" y="388755"/>
                  <a:pt x="3808162" y="389754"/>
                  <a:pt x="3832709" y="382853"/>
                </a:cubicBezTo>
                <a:cubicBezTo>
                  <a:pt x="3898137" y="354155"/>
                  <a:pt x="3981432" y="406816"/>
                  <a:pt x="4034400" y="385496"/>
                </a:cubicBezTo>
                <a:cubicBezTo>
                  <a:pt x="4096895" y="380474"/>
                  <a:pt x="4131671" y="416106"/>
                  <a:pt x="4176121" y="430521"/>
                </a:cubicBezTo>
                <a:cubicBezTo>
                  <a:pt x="4184188" y="384912"/>
                  <a:pt x="4271961" y="453654"/>
                  <a:pt x="4258735" y="412077"/>
                </a:cubicBezTo>
                <a:cubicBezTo>
                  <a:pt x="4321188" y="423941"/>
                  <a:pt x="4292211" y="381252"/>
                  <a:pt x="4348797" y="428832"/>
                </a:cubicBezTo>
                <a:cubicBezTo>
                  <a:pt x="4462546" y="417000"/>
                  <a:pt x="4604724" y="465257"/>
                  <a:pt x="4707799" y="430789"/>
                </a:cubicBezTo>
                <a:lnTo>
                  <a:pt x="4939895" y="425286"/>
                </a:lnTo>
                <a:lnTo>
                  <a:pt x="4972179" y="421596"/>
                </a:lnTo>
                <a:cubicBezTo>
                  <a:pt x="4972369" y="420619"/>
                  <a:pt x="4972557" y="419642"/>
                  <a:pt x="4972746" y="418665"/>
                </a:cubicBezTo>
                <a:cubicBezTo>
                  <a:pt x="4973950" y="416860"/>
                  <a:pt x="4975622" y="416934"/>
                  <a:pt x="4977873" y="418043"/>
                </a:cubicBezTo>
                <a:lnTo>
                  <a:pt x="4981666" y="420512"/>
                </a:lnTo>
                <a:lnTo>
                  <a:pt x="4987781" y="419813"/>
                </a:lnTo>
                <a:lnTo>
                  <a:pt x="5004292" y="418684"/>
                </a:lnTo>
                <a:lnTo>
                  <a:pt x="5011080" y="413543"/>
                </a:lnTo>
                <a:lnTo>
                  <a:pt x="5092908" y="417334"/>
                </a:lnTo>
                <a:lnTo>
                  <a:pt x="5117205" y="410915"/>
                </a:lnTo>
                <a:cubicBezTo>
                  <a:pt x="5139341" y="405953"/>
                  <a:pt x="5161092" y="404460"/>
                  <a:pt x="5180020" y="416669"/>
                </a:cubicBezTo>
                <a:cubicBezTo>
                  <a:pt x="5178705" y="395362"/>
                  <a:pt x="5231666" y="430665"/>
                  <a:pt x="5251931" y="415698"/>
                </a:cubicBezTo>
                <a:cubicBezTo>
                  <a:pt x="5265663" y="402811"/>
                  <a:pt x="5284931" y="410521"/>
                  <a:pt x="5304075" y="410278"/>
                </a:cubicBezTo>
                <a:cubicBezTo>
                  <a:pt x="5325492" y="399487"/>
                  <a:pt x="5412373" y="411177"/>
                  <a:pt x="5437791" y="421851"/>
                </a:cubicBezTo>
                <a:cubicBezTo>
                  <a:pt x="5503260" y="460357"/>
                  <a:pt x="5606433" y="422332"/>
                  <a:pt x="5659855" y="451638"/>
                </a:cubicBezTo>
                <a:cubicBezTo>
                  <a:pt x="5676731" y="455370"/>
                  <a:pt x="5692271" y="456345"/>
                  <a:pt x="5706898" y="455600"/>
                </a:cubicBezTo>
                <a:lnTo>
                  <a:pt x="5754782" y="439912"/>
                </a:lnTo>
                <a:lnTo>
                  <a:pt x="5780510" y="440576"/>
                </a:lnTo>
                <a:lnTo>
                  <a:pt x="5787158" y="438777"/>
                </a:lnTo>
                <a:cubicBezTo>
                  <a:pt x="5799851" y="435298"/>
                  <a:pt x="5812485" y="432173"/>
                  <a:pt x="5825490" y="430438"/>
                </a:cubicBezTo>
                <a:cubicBezTo>
                  <a:pt x="5824203" y="476245"/>
                  <a:pt x="5935878" y="423245"/>
                  <a:pt x="5912104" y="461700"/>
                </a:cubicBezTo>
                <a:cubicBezTo>
                  <a:pt x="5965520" y="460532"/>
                  <a:pt x="5955632" y="481057"/>
                  <a:pt x="5978031" y="475635"/>
                </a:cubicBezTo>
                <a:lnTo>
                  <a:pt x="5983729" y="473608"/>
                </a:lnTo>
                <a:lnTo>
                  <a:pt x="5989115" y="467085"/>
                </a:lnTo>
                <a:lnTo>
                  <a:pt x="6001610" y="466101"/>
                </a:lnTo>
                <a:lnTo>
                  <a:pt x="6014731" y="459798"/>
                </a:lnTo>
                <a:cubicBezTo>
                  <a:pt x="6137008" y="489599"/>
                  <a:pt x="6303861" y="465321"/>
                  <a:pt x="6409381" y="515501"/>
                </a:cubicBezTo>
                <a:lnTo>
                  <a:pt x="6487437" y="553647"/>
                </a:lnTo>
                <a:cubicBezTo>
                  <a:pt x="6528113" y="569393"/>
                  <a:pt x="6571143" y="527170"/>
                  <a:pt x="6610142" y="557790"/>
                </a:cubicBezTo>
                <a:cubicBezTo>
                  <a:pt x="6625126" y="574906"/>
                  <a:pt x="6657993" y="582294"/>
                  <a:pt x="6683551" y="574296"/>
                </a:cubicBezTo>
                <a:cubicBezTo>
                  <a:pt x="6687949" y="572920"/>
                  <a:pt x="6691959" y="571129"/>
                  <a:pt x="6695459" y="568981"/>
                </a:cubicBezTo>
                <a:cubicBezTo>
                  <a:pt x="6742555" y="612018"/>
                  <a:pt x="6769939" y="593080"/>
                  <a:pt x="6792010" y="621866"/>
                </a:cubicBezTo>
                <a:cubicBezTo>
                  <a:pt x="6865220" y="636894"/>
                  <a:pt x="6923060" y="612894"/>
                  <a:pt x="6943635" y="638192"/>
                </a:cubicBezTo>
                <a:cubicBezTo>
                  <a:pt x="6980872" y="638645"/>
                  <a:pt x="7031062" y="613058"/>
                  <a:pt x="7059745" y="640725"/>
                </a:cubicBezTo>
                <a:cubicBezTo>
                  <a:pt x="7063016" y="619497"/>
                  <a:pt x="7102907" y="659336"/>
                  <a:pt x="7124112" y="646371"/>
                </a:cubicBezTo>
                <a:cubicBezTo>
                  <a:pt x="7139051" y="634866"/>
                  <a:pt x="7154640" y="644272"/>
                  <a:pt x="7171770" y="645791"/>
                </a:cubicBezTo>
                <a:cubicBezTo>
                  <a:pt x="7193129" y="637070"/>
                  <a:pt x="7268212" y="656632"/>
                  <a:pt x="7288670" y="669540"/>
                </a:cubicBezTo>
                <a:cubicBezTo>
                  <a:pt x="7339052" y="713700"/>
                  <a:pt x="7439044" y="685512"/>
                  <a:pt x="7480598" y="719452"/>
                </a:cubicBezTo>
                <a:cubicBezTo>
                  <a:pt x="7549749" y="733295"/>
                  <a:pt x="7651088" y="745813"/>
                  <a:pt x="7703580" y="752595"/>
                </a:cubicBezTo>
                <a:cubicBezTo>
                  <a:pt x="7767450" y="757595"/>
                  <a:pt x="7722870" y="790464"/>
                  <a:pt x="7795544" y="760142"/>
                </a:cubicBezTo>
                <a:cubicBezTo>
                  <a:pt x="7898433" y="800898"/>
                  <a:pt x="8150708" y="758225"/>
                  <a:pt x="8234397" y="817628"/>
                </a:cubicBezTo>
                <a:cubicBezTo>
                  <a:pt x="8324317" y="832462"/>
                  <a:pt x="8268141" y="831633"/>
                  <a:pt x="8335061" y="849146"/>
                </a:cubicBezTo>
                <a:cubicBezTo>
                  <a:pt x="8342399" y="903105"/>
                  <a:pt x="8500207" y="925631"/>
                  <a:pt x="8537578" y="956663"/>
                </a:cubicBezTo>
                <a:cubicBezTo>
                  <a:pt x="8631361" y="970564"/>
                  <a:pt x="8701947" y="1017329"/>
                  <a:pt x="8796979" y="1002770"/>
                </a:cubicBezTo>
                <a:cubicBezTo>
                  <a:pt x="8800805" y="1010082"/>
                  <a:pt x="8806424" y="1016287"/>
                  <a:pt x="8813274" y="1021683"/>
                </a:cubicBezTo>
                <a:lnTo>
                  <a:pt x="8817811" y="1024375"/>
                </a:lnTo>
                <a:lnTo>
                  <a:pt x="8819508" y="1023536"/>
                </a:lnTo>
                <a:cubicBezTo>
                  <a:pt x="8825917" y="1021803"/>
                  <a:pt x="8833699" y="1021195"/>
                  <a:pt x="8844321" y="1022121"/>
                </a:cubicBezTo>
                <a:cubicBezTo>
                  <a:pt x="8849047" y="973708"/>
                  <a:pt x="8866578" y="1007760"/>
                  <a:pt x="8901176" y="999714"/>
                </a:cubicBezTo>
                <a:cubicBezTo>
                  <a:pt x="8931141" y="995841"/>
                  <a:pt x="8945799" y="979520"/>
                  <a:pt x="8970456" y="971358"/>
                </a:cubicBezTo>
                <a:cubicBezTo>
                  <a:pt x="8990473" y="966128"/>
                  <a:pt x="8994851" y="980867"/>
                  <a:pt x="9021279" y="968334"/>
                </a:cubicBezTo>
                <a:cubicBezTo>
                  <a:pt x="9068612" y="982595"/>
                  <a:pt x="9107817" y="950499"/>
                  <a:pt x="9144634" y="945164"/>
                </a:cubicBezTo>
                <a:cubicBezTo>
                  <a:pt x="9156291" y="946681"/>
                  <a:pt x="9191524" y="942385"/>
                  <a:pt x="9224215" y="935769"/>
                </a:cubicBezTo>
                <a:lnTo>
                  <a:pt x="9226449" y="935197"/>
                </a:lnTo>
                <a:lnTo>
                  <a:pt x="9242615" y="940365"/>
                </a:lnTo>
                <a:cubicBezTo>
                  <a:pt x="9246547" y="942524"/>
                  <a:pt x="9247167" y="944945"/>
                  <a:pt x="9241484" y="947917"/>
                </a:cubicBezTo>
                <a:cubicBezTo>
                  <a:pt x="9245969" y="951992"/>
                  <a:pt x="9250611" y="953857"/>
                  <a:pt x="9255340" y="954591"/>
                </a:cubicBezTo>
                <a:cubicBezTo>
                  <a:pt x="9264796" y="956057"/>
                  <a:pt x="9274598" y="952996"/>
                  <a:pt x="9284189" y="954041"/>
                </a:cubicBezTo>
                <a:lnTo>
                  <a:pt x="9294504" y="958215"/>
                </a:lnTo>
                <a:lnTo>
                  <a:pt x="9298497" y="958155"/>
                </a:lnTo>
                <a:lnTo>
                  <a:pt x="9307861" y="958940"/>
                </a:lnTo>
                <a:lnTo>
                  <a:pt x="9307085" y="954092"/>
                </a:lnTo>
                <a:cubicBezTo>
                  <a:pt x="9305463" y="949397"/>
                  <a:pt x="9304383" y="944306"/>
                  <a:pt x="9319074" y="946047"/>
                </a:cubicBezTo>
                <a:cubicBezTo>
                  <a:pt x="9349305" y="951935"/>
                  <a:pt x="9361374" y="933135"/>
                  <a:pt x="9372632" y="953006"/>
                </a:cubicBezTo>
                <a:lnTo>
                  <a:pt x="9375071" y="958595"/>
                </a:lnTo>
                <a:lnTo>
                  <a:pt x="9381767" y="959998"/>
                </a:lnTo>
                <a:cubicBezTo>
                  <a:pt x="9385419" y="960114"/>
                  <a:pt x="9387600" y="958963"/>
                  <a:pt x="9387324" y="955424"/>
                </a:cubicBezTo>
                <a:cubicBezTo>
                  <a:pt x="9414634" y="972091"/>
                  <a:pt x="9449605" y="952522"/>
                  <a:pt x="9478921" y="950802"/>
                </a:cubicBezTo>
                <a:cubicBezTo>
                  <a:pt x="9499452" y="966349"/>
                  <a:pt x="9540712" y="947412"/>
                  <a:pt x="9600789" y="953342"/>
                </a:cubicBezTo>
                <a:cubicBezTo>
                  <a:pt x="9623099" y="971104"/>
                  <a:pt x="9641319" y="957149"/>
                  <a:pt x="9685744" y="982941"/>
                </a:cubicBezTo>
                <a:cubicBezTo>
                  <a:pt x="9688118" y="981338"/>
                  <a:pt x="9690956" y="979942"/>
                  <a:pt x="9694172" y="978796"/>
                </a:cubicBezTo>
                <a:cubicBezTo>
                  <a:pt x="9712854" y="972144"/>
                  <a:pt x="9739938" y="975230"/>
                  <a:pt x="9754661" y="985691"/>
                </a:cubicBezTo>
                <a:cubicBezTo>
                  <a:pt x="9826496" y="1021800"/>
                  <a:pt x="9896819" y="1029553"/>
                  <a:pt x="9961620" y="1043270"/>
                </a:cubicBezTo>
                <a:cubicBezTo>
                  <a:pt x="10035471" y="1055817"/>
                  <a:pt x="9991652" y="1018987"/>
                  <a:pt x="10079965" y="1055820"/>
                </a:cubicBezTo>
                <a:cubicBezTo>
                  <a:pt x="10091885" y="1046409"/>
                  <a:pt x="10103779" y="1047350"/>
                  <a:pt x="10122766" y="1054885"/>
                </a:cubicBezTo>
                <a:cubicBezTo>
                  <a:pt x="10158792" y="1060185"/>
                  <a:pt x="10160710" y="1033074"/>
                  <a:pt x="10194425" y="1053652"/>
                </a:cubicBezTo>
                <a:cubicBezTo>
                  <a:pt x="10190401" y="1038468"/>
                  <a:pt x="10264044" y="1056450"/>
                  <a:pt x="10249948" y="1039456"/>
                </a:cubicBezTo>
                <a:cubicBezTo>
                  <a:pt x="10275818" y="1029226"/>
                  <a:pt x="10283688" y="1052223"/>
                  <a:pt x="10309089" y="1043685"/>
                </a:cubicBezTo>
                <a:cubicBezTo>
                  <a:pt x="10335955" y="1044245"/>
                  <a:pt x="10291248" y="1057215"/>
                  <a:pt x="10320289" y="1061835"/>
                </a:cubicBezTo>
                <a:cubicBezTo>
                  <a:pt x="10355953" y="1064839"/>
                  <a:pt x="10351274" y="1091207"/>
                  <a:pt x="10384377" y="1060786"/>
                </a:cubicBezTo>
                <a:cubicBezTo>
                  <a:pt x="10420069" y="1073328"/>
                  <a:pt x="10429874" y="1059045"/>
                  <a:pt x="10481874" y="1057315"/>
                </a:cubicBezTo>
                <a:cubicBezTo>
                  <a:pt x="10501680" y="1068177"/>
                  <a:pt x="10519421" y="1065993"/>
                  <a:pt x="10537450" y="1059745"/>
                </a:cubicBezTo>
                <a:cubicBezTo>
                  <a:pt x="10586493" y="1067520"/>
                  <a:pt x="10633607" y="1060262"/>
                  <a:pt x="10689967" y="1061568"/>
                </a:cubicBezTo>
                <a:cubicBezTo>
                  <a:pt x="10748426" y="1077920"/>
                  <a:pt x="10783057" y="1058234"/>
                  <a:pt x="10843272" y="1059725"/>
                </a:cubicBezTo>
                <a:cubicBezTo>
                  <a:pt x="10898437" y="1087831"/>
                  <a:pt x="10887290" y="1031628"/>
                  <a:pt x="10937143" y="1037919"/>
                </a:cubicBezTo>
                <a:cubicBezTo>
                  <a:pt x="11015338" y="1066127"/>
                  <a:pt x="10938076" y="1019729"/>
                  <a:pt x="11062831" y="1038640"/>
                </a:cubicBezTo>
                <a:cubicBezTo>
                  <a:pt x="11069397" y="1042745"/>
                  <a:pt x="11085203" y="1040603"/>
                  <a:pt x="11084314" y="1035726"/>
                </a:cubicBezTo>
                <a:cubicBezTo>
                  <a:pt x="11092072" y="1037916"/>
                  <a:pt x="11109774" y="1048720"/>
                  <a:pt x="11112761" y="1041304"/>
                </a:cubicBezTo>
                <a:cubicBezTo>
                  <a:pt x="11152966" y="1044024"/>
                  <a:pt x="11192190" y="1052052"/>
                  <a:pt x="11226650" y="1064615"/>
                </a:cubicBezTo>
                <a:cubicBezTo>
                  <a:pt x="11305689" y="1058552"/>
                  <a:pt x="11258784" y="1090166"/>
                  <a:pt x="11315138" y="1091562"/>
                </a:cubicBezTo>
                <a:cubicBezTo>
                  <a:pt x="11361985" y="1080652"/>
                  <a:pt x="11377018" y="1094351"/>
                  <a:pt x="11430149" y="1089068"/>
                </a:cubicBezTo>
                <a:cubicBezTo>
                  <a:pt x="11444825" y="1115277"/>
                  <a:pt x="11479264" y="1090856"/>
                  <a:pt x="11498691" y="1099602"/>
                </a:cubicBezTo>
                <a:cubicBezTo>
                  <a:pt x="11534287" y="1073718"/>
                  <a:pt x="11574772" y="1132835"/>
                  <a:pt x="11608544" y="1135250"/>
                </a:cubicBezTo>
                <a:cubicBezTo>
                  <a:pt x="11665899" y="1134901"/>
                  <a:pt x="11730579" y="1110553"/>
                  <a:pt x="11758635" y="1141533"/>
                </a:cubicBezTo>
                <a:cubicBezTo>
                  <a:pt x="11764015" y="1130111"/>
                  <a:pt x="11760429" y="1113687"/>
                  <a:pt x="11792628" y="1118443"/>
                </a:cubicBezTo>
                <a:cubicBezTo>
                  <a:pt x="11806166" y="1113506"/>
                  <a:pt x="11810246" y="1095634"/>
                  <a:pt x="11835851" y="1106547"/>
                </a:cubicBezTo>
                <a:cubicBezTo>
                  <a:pt x="11801664" y="1119996"/>
                  <a:pt x="11855557" y="1126304"/>
                  <a:pt x="11848808" y="1144622"/>
                </a:cubicBezTo>
                <a:cubicBezTo>
                  <a:pt x="11888209" y="1159428"/>
                  <a:pt x="11982396" y="1150542"/>
                  <a:pt x="11974416" y="1183759"/>
                </a:cubicBezTo>
                <a:cubicBezTo>
                  <a:pt x="11984558" y="1204467"/>
                  <a:pt x="12039206" y="1177765"/>
                  <a:pt x="12037690" y="1199182"/>
                </a:cubicBezTo>
                <a:cubicBezTo>
                  <a:pt x="12061583" y="1187085"/>
                  <a:pt x="12100041" y="1212725"/>
                  <a:pt x="12137350" y="1214847"/>
                </a:cubicBezTo>
                <a:cubicBezTo>
                  <a:pt x="12143663" y="1225017"/>
                  <a:pt x="12152270" y="1225179"/>
                  <a:pt x="12167506" y="1221091"/>
                </a:cubicBezTo>
                <a:lnTo>
                  <a:pt x="12192000" y="1225437"/>
                </a:lnTo>
                <a:lnTo>
                  <a:pt x="12192000" y="2693565"/>
                </a:lnTo>
                <a:lnTo>
                  <a:pt x="0" y="2693565"/>
                </a:lnTo>
                <a:lnTo>
                  <a:pt x="0" y="305932"/>
                </a:lnTo>
                <a:lnTo>
                  <a:pt x="7453" y="309471"/>
                </a:lnTo>
                <a:cubicBezTo>
                  <a:pt x="23896" y="319081"/>
                  <a:pt x="38977" y="328472"/>
                  <a:pt x="56573" y="335374"/>
                </a:cubicBezTo>
                <a:cubicBezTo>
                  <a:pt x="69155" y="358380"/>
                  <a:pt x="163342" y="348134"/>
                  <a:pt x="184586" y="353266"/>
                </a:cubicBezTo>
                <a:cubicBezTo>
                  <a:pt x="214121" y="345491"/>
                  <a:pt x="204765" y="347033"/>
                  <a:pt x="235650" y="342210"/>
                </a:cubicBezTo>
                <a:cubicBezTo>
                  <a:pt x="247937" y="316367"/>
                  <a:pt x="302580" y="328405"/>
                  <a:pt x="333156" y="324339"/>
                </a:cubicBezTo>
                <a:cubicBezTo>
                  <a:pt x="339717" y="301268"/>
                  <a:pt x="360087" y="295523"/>
                  <a:pt x="414362" y="275773"/>
                </a:cubicBezTo>
                <a:cubicBezTo>
                  <a:pt x="420721" y="249657"/>
                  <a:pt x="488456" y="282645"/>
                  <a:pt x="509613" y="242197"/>
                </a:cubicBezTo>
                <a:cubicBezTo>
                  <a:pt x="513387" y="243636"/>
                  <a:pt x="517437" y="244726"/>
                  <a:pt x="521640" y="245434"/>
                </a:cubicBezTo>
                <a:cubicBezTo>
                  <a:pt x="546049" y="249549"/>
                  <a:pt x="570152" y="240147"/>
                  <a:pt x="575469" y="224434"/>
                </a:cubicBezTo>
                <a:cubicBezTo>
                  <a:pt x="614641" y="165790"/>
                  <a:pt x="675649" y="197289"/>
                  <a:pt x="727704" y="167150"/>
                </a:cubicBezTo>
                <a:cubicBezTo>
                  <a:pt x="789763" y="136526"/>
                  <a:pt x="780796" y="134575"/>
                  <a:pt x="835654" y="71601"/>
                </a:cubicBezTo>
                <a:cubicBezTo>
                  <a:pt x="855810" y="80465"/>
                  <a:pt x="866761" y="76836"/>
                  <a:pt x="878896" y="63761"/>
                </a:cubicBezTo>
                <a:cubicBezTo>
                  <a:pt x="909898" y="49812"/>
                  <a:pt x="935837" y="82137"/>
                  <a:pt x="951001" y="50233"/>
                </a:cubicBezTo>
                <a:cubicBezTo>
                  <a:pt x="953370" y="55026"/>
                  <a:pt x="958711" y="56299"/>
                  <a:pt x="965408" y="55880"/>
                </a:cubicBezTo>
                <a:lnTo>
                  <a:pt x="971791" y="54603"/>
                </a:lnTo>
                <a:lnTo>
                  <a:pt x="972435" y="54961"/>
                </a:lnTo>
                <a:lnTo>
                  <a:pt x="973799" y="54202"/>
                </a:lnTo>
                <a:lnTo>
                  <a:pt x="987946" y="51373"/>
                </a:lnTo>
                <a:cubicBezTo>
                  <a:pt x="1003526" y="47416"/>
                  <a:pt x="1018060" y="43999"/>
                  <a:pt x="1018608" y="55733"/>
                </a:cubicBezTo>
                <a:cubicBezTo>
                  <a:pt x="1027284" y="57464"/>
                  <a:pt x="1033006" y="56925"/>
                  <a:pt x="1037218" y="55219"/>
                </a:cubicBezTo>
                <a:cubicBezTo>
                  <a:pt x="1045641" y="51809"/>
                  <a:pt x="1048029" y="43734"/>
                  <a:pt x="1055961" y="39838"/>
                </a:cubicBezTo>
                <a:lnTo>
                  <a:pt x="1068713" y="38669"/>
                </a:lnTo>
                <a:lnTo>
                  <a:pt x="1071331" y="36555"/>
                </a:lnTo>
                <a:lnTo>
                  <a:pt x="1078748" y="32518"/>
                </a:lnTo>
                <a:lnTo>
                  <a:pt x="1071510" y="28114"/>
                </a:lnTo>
                <a:cubicBezTo>
                  <a:pt x="1063911" y="24295"/>
                  <a:pt x="1145676" y="19987"/>
                  <a:pt x="1158018" y="14155"/>
                </a:cubicBezTo>
                <a:lnTo>
                  <a:pt x="1231493" y="2246"/>
                </a:lnTo>
                <a:lnTo>
                  <a:pt x="1355072" y="31208"/>
                </a:lnTo>
                <a:cubicBezTo>
                  <a:pt x="1384547" y="167"/>
                  <a:pt x="1449853" y="16313"/>
                  <a:pt x="1479835" y="0"/>
                </a:cubicBez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Başlık 1">
            <a:extLst>
              <a:ext uri="{FF2B5EF4-FFF2-40B4-BE49-F238E27FC236}">
                <a16:creationId xmlns:a16="http://schemas.microsoft.com/office/drawing/2014/main" id="{1438DB31-05EE-4E7B-97DF-8245720D7B8C}"/>
              </a:ext>
            </a:extLst>
          </p:cNvPr>
          <p:cNvSpPr>
            <a:spLocks noGrp="1"/>
          </p:cNvSpPr>
          <p:nvPr>
            <p:ph type="ctrTitle"/>
          </p:nvPr>
        </p:nvSpPr>
        <p:spPr>
          <a:xfrm>
            <a:off x="1615851" y="5112836"/>
            <a:ext cx="9196079" cy="793767"/>
          </a:xfrm>
        </p:spPr>
        <p:txBody>
          <a:bodyPr>
            <a:normAutofit/>
          </a:bodyPr>
          <a:lstStyle/>
          <a:p>
            <a:r>
              <a:rPr lang="tr-TR" sz="2500" dirty="0"/>
              <a:t>Pedagojik Formasyon Eğitimi Almak İsteyen  Lisans Öğrencileri İçin Bilgilendirme</a:t>
            </a:r>
          </a:p>
        </p:txBody>
      </p:sp>
      <p:sp>
        <p:nvSpPr>
          <p:cNvPr id="3" name="Alt Başlık 2">
            <a:extLst>
              <a:ext uri="{FF2B5EF4-FFF2-40B4-BE49-F238E27FC236}">
                <a16:creationId xmlns:a16="http://schemas.microsoft.com/office/drawing/2014/main" id="{C16B4752-02F7-4F40-B8F6-7E07A29A7419}"/>
              </a:ext>
            </a:extLst>
          </p:cNvPr>
          <p:cNvSpPr>
            <a:spLocks noGrp="1"/>
          </p:cNvSpPr>
          <p:nvPr>
            <p:ph type="subTitle" idx="1"/>
          </p:nvPr>
        </p:nvSpPr>
        <p:spPr>
          <a:xfrm>
            <a:off x="1610286" y="5913429"/>
            <a:ext cx="9201644" cy="342380"/>
          </a:xfrm>
        </p:spPr>
        <p:txBody>
          <a:bodyPr>
            <a:normAutofit/>
          </a:bodyPr>
          <a:lstStyle/>
          <a:p>
            <a:r>
              <a:rPr lang="tr-TR" sz="1600" dirty="0"/>
              <a:t>Eğitim Bilimleri Bölümü</a:t>
            </a:r>
          </a:p>
        </p:txBody>
      </p:sp>
      <p:sp>
        <p:nvSpPr>
          <p:cNvPr id="62" name="Freeform: Shape 61">
            <a:extLst>
              <a:ext uri="{FF2B5EF4-FFF2-40B4-BE49-F238E27FC236}">
                <a16:creationId xmlns:a16="http://schemas.microsoft.com/office/drawing/2014/main" id="{E451C4C3-A96F-4234-B862-B5403A1B10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9868" y="708300"/>
            <a:ext cx="10449645" cy="4095981"/>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2F2F2"/>
          </a:solidFill>
          <a:ln>
            <a:noFill/>
          </a:ln>
          <a:effectLst>
            <a:outerShdw blurRad="254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Resim 5" descr="giyim, kişi, şahıs, kadın, insanlar içeren bir resim&#10;&#10;Açıklama otomatik olarak oluşturuldu">
            <a:extLst>
              <a:ext uri="{FF2B5EF4-FFF2-40B4-BE49-F238E27FC236}">
                <a16:creationId xmlns:a16="http://schemas.microsoft.com/office/drawing/2014/main" id="{C720E7CF-9CA5-F9CD-E103-9120490CFDDC}"/>
              </a:ext>
            </a:extLst>
          </p:cNvPr>
          <p:cNvPicPr>
            <a:picLocks noChangeAspect="1"/>
          </p:cNvPicPr>
          <p:nvPr/>
        </p:nvPicPr>
        <p:blipFill>
          <a:blip r:embed="rId3">
            <a:extLst>
              <a:ext uri="{28A0092B-C50C-407E-A947-70E740481C1C}">
                <a14:useLocalDpi xmlns:a14="http://schemas.microsoft.com/office/drawing/2010/main" val="0"/>
              </a:ext>
            </a:extLst>
          </a:blip>
          <a:srcRect t="5369" r="-1" b="-1"/>
          <a:stretch/>
        </p:blipFill>
        <p:spPr>
          <a:xfrm>
            <a:off x="1071843" y="845607"/>
            <a:ext cx="10098181" cy="3774205"/>
          </a:xfrm>
          <a:prstGeom prst="rect">
            <a:avLst/>
          </a:prstGeom>
        </p:spPr>
      </p:pic>
    </p:spTree>
    <p:extLst>
      <p:ext uri="{BB962C8B-B14F-4D97-AF65-F5344CB8AC3E}">
        <p14:creationId xmlns:p14="http://schemas.microsoft.com/office/powerpoint/2010/main" val="64457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54AA3C-B13A-4E52-8DB8-A070F4630065}"/>
              </a:ext>
            </a:extLst>
          </p:cNvPr>
          <p:cNvSpPr>
            <a:spLocks noGrp="1"/>
          </p:cNvSpPr>
          <p:nvPr>
            <p:ph type="title"/>
          </p:nvPr>
        </p:nvSpPr>
        <p:spPr/>
        <p:txBody>
          <a:bodyPr/>
          <a:lstStyle/>
          <a:p>
            <a:r>
              <a:rPr lang="tr-TR" dirty="0"/>
              <a:t>Kimler Bu Eğitimden Yararlanabilir?</a:t>
            </a:r>
          </a:p>
        </p:txBody>
      </p:sp>
      <p:graphicFrame>
        <p:nvGraphicFramePr>
          <p:cNvPr id="4" name="Tablo 4">
            <a:extLst>
              <a:ext uri="{FF2B5EF4-FFF2-40B4-BE49-F238E27FC236}">
                <a16:creationId xmlns:a16="http://schemas.microsoft.com/office/drawing/2014/main" id="{DC64D71D-1B47-4AEF-B63A-D1DD28EF3430}"/>
              </a:ext>
            </a:extLst>
          </p:cNvPr>
          <p:cNvGraphicFramePr>
            <a:graphicFrameLocks noGrp="1"/>
          </p:cNvGraphicFramePr>
          <p:nvPr>
            <p:ph idx="1"/>
          </p:nvPr>
        </p:nvGraphicFramePr>
        <p:xfrm>
          <a:off x="838200" y="1784394"/>
          <a:ext cx="10710472" cy="3572385"/>
        </p:xfrm>
        <a:graphic>
          <a:graphicData uri="http://schemas.openxmlformats.org/drawingml/2006/table">
            <a:tbl>
              <a:tblPr firstRow="1" bandRow="1">
                <a:tableStyleId>{5C22544A-7EE6-4342-B048-85BDC9FD1C3A}</a:tableStyleId>
              </a:tblPr>
              <a:tblGrid>
                <a:gridCol w="5355236">
                  <a:extLst>
                    <a:ext uri="{9D8B030D-6E8A-4147-A177-3AD203B41FA5}">
                      <a16:colId xmlns:a16="http://schemas.microsoft.com/office/drawing/2014/main" val="510686846"/>
                    </a:ext>
                  </a:extLst>
                </a:gridCol>
                <a:gridCol w="5355236">
                  <a:extLst>
                    <a:ext uri="{9D8B030D-6E8A-4147-A177-3AD203B41FA5}">
                      <a16:colId xmlns:a16="http://schemas.microsoft.com/office/drawing/2014/main" val="1557717680"/>
                    </a:ext>
                  </a:extLst>
                </a:gridCol>
              </a:tblGrid>
              <a:tr h="378860">
                <a:tc>
                  <a:txBody>
                    <a:bodyPr/>
                    <a:lstStyle/>
                    <a:p>
                      <a:r>
                        <a:rPr lang="tr-TR" sz="2000" dirty="0"/>
                        <a:t>Fakülte</a:t>
                      </a:r>
                    </a:p>
                  </a:txBody>
                  <a:tcPr/>
                </a:tc>
                <a:tc>
                  <a:txBody>
                    <a:bodyPr/>
                    <a:lstStyle/>
                    <a:p>
                      <a:r>
                        <a:rPr lang="tr-TR" sz="2000" dirty="0"/>
                        <a:t>Öğretmenlik Alanı</a:t>
                      </a:r>
                    </a:p>
                  </a:txBody>
                  <a:tcPr/>
                </a:tc>
                <a:extLst>
                  <a:ext uri="{0D108BD9-81ED-4DB2-BD59-A6C34878D82A}">
                    <a16:rowId xmlns:a16="http://schemas.microsoft.com/office/drawing/2014/main" val="1912006941"/>
                  </a:ext>
                </a:extLst>
              </a:tr>
              <a:tr h="453735">
                <a:tc>
                  <a:txBody>
                    <a:bodyPr/>
                    <a:lstStyle/>
                    <a:p>
                      <a:r>
                        <a:rPr lang="tr-TR" sz="2000" dirty="0"/>
                        <a:t>Orman Fakültesi</a:t>
                      </a:r>
                    </a:p>
                  </a:txBody>
                  <a:tcPr anchor="ctr"/>
                </a:tc>
                <a:tc>
                  <a:txBody>
                    <a:bodyPr/>
                    <a:lstStyle/>
                    <a:p>
                      <a:r>
                        <a:rPr lang="tr-TR" sz="2000" dirty="0"/>
                        <a:t>Peyzaj Mimarlığı</a:t>
                      </a:r>
                    </a:p>
                  </a:txBody>
                  <a:tcPr/>
                </a:tc>
                <a:extLst>
                  <a:ext uri="{0D108BD9-81ED-4DB2-BD59-A6C34878D82A}">
                    <a16:rowId xmlns:a16="http://schemas.microsoft.com/office/drawing/2014/main" val="821852051"/>
                  </a:ext>
                </a:extLst>
              </a:tr>
              <a:tr h="453735">
                <a:tc>
                  <a:txBody>
                    <a:bodyPr/>
                    <a:lstStyle/>
                    <a:p>
                      <a:r>
                        <a:rPr lang="tr-TR" sz="2000" dirty="0"/>
                        <a:t>Hukuk Fakültesi</a:t>
                      </a:r>
                    </a:p>
                  </a:txBody>
                  <a:tcPr anchor="ctr">
                    <a:solidFill>
                      <a:srgbClr val="E9EBF5"/>
                    </a:solidFill>
                  </a:tcPr>
                </a:tc>
                <a:tc>
                  <a:txBody>
                    <a:bodyPr/>
                    <a:lstStyle/>
                    <a:p>
                      <a:r>
                        <a:rPr lang="tr-TR" sz="2000" dirty="0"/>
                        <a:t>Hukuk</a:t>
                      </a:r>
                    </a:p>
                  </a:txBody>
                  <a:tcPr/>
                </a:tc>
                <a:extLst>
                  <a:ext uri="{0D108BD9-81ED-4DB2-BD59-A6C34878D82A}">
                    <a16:rowId xmlns:a16="http://schemas.microsoft.com/office/drawing/2014/main" val="3599150541"/>
                  </a:ext>
                </a:extLst>
              </a:tr>
              <a:tr h="453735">
                <a:tc>
                  <a:txBody>
                    <a:bodyPr/>
                    <a:lstStyle/>
                    <a:p>
                      <a:r>
                        <a:rPr lang="tr-TR" sz="2000" dirty="0"/>
                        <a:t>İslami İlimler Fakültesi</a:t>
                      </a:r>
                    </a:p>
                  </a:txBody>
                  <a:tcPr anchor="ctr"/>
                </a:tc>
                <a:tc>
                  <a:txBody>
                    <a:bodyPr/>
                    <a:lstStyle/>
                    <a:p>
                      <a:r>
                        <a:rPr lang="tr-TR" sz="2000" dirty="0"/>
                        <a:t>İslami İlimler</a:t>
                      </a:r>
                    </a:p>
                  </a:txBody>
                  <a:tcPr/>
                </a:tc>
                <a:extLst>
                  <a:ext uri="{0D108BD9-81ED-4DB2-BD59-A6C34878D82A}">
                    <a16:rowId xmlns:a16="http://schemas.microsoft.com/office/drawing/2014/main" val="3520243048"/>
                  </a:ext>
                </a:extLst>
              </a:tr>
              <a:tr h="453735">
                <a:tc rowSpan="4">
                  <a:txBody>
                    <a:bodyPr/>
                    <a:lstStyle/>
                    <a:p>
                      <a:r>
                        <a:rPr lang="tr-TR" sz="2000" dirty="0"/>
                        <a:t>Turizm Fakültesi</a:t>
                      </a:r>
                    </a:p>
                  </a:txBody>
                  <a:tcPr anchor="ctr"/>
                </a:tc>
                <a:tc>
                  <a:txBody>
                    <a:bodyPr/>
                    <a:lstStyle/>
                    <a:p>
                      <a:r>
                        <a:rPr lang="tr-TR" sz="2000" dirty="0"/>
                        <a:t>Turizm İşletmeciliği</a:t>
                      </a:r>
                    </a:p>
                  </a:txBody>
                  <a:tcPr/>
                </a:tc>
                <a:extLst>
                  <a:ext uri="{0D108BD9-81ED-4DB2-BD59-A6C34878D82A}">
                    <a16:rowId xmlns:a16="http://schemas.microsoft.com/office/drawing/2014/main" val="1159055670"/>
                  </a:ext>
                </a:extLst>
              </a:tr>
              <a:tr h="453735">
                <a:tc vMerge="1">
                  <a:txBody>
                    <a:bodyPr/>
                    <a:lstStyle/>
                    <a:p>
                      <a:endParaRPr lang="tr-TR" sz="2000" dirty="0"/>
                    </a:p>
                  </a:txBody>
                  <a:tcPr anchor="ctr"/>
                </a:tc>
                <a:tc>
                  <a:txBody>
                    <a:bodyPr/>
                    <a:lstStyle/>
                    <a:p>
                      <a:r>
                        <a:rPr lang="tr-TR" sz="2000" dirty="0"/>
                        <a:t>Turizm Rehberliği</a:t>
                      </a:r>
                    </a:p>
                  </a:txBody>
                  <a:tcPr/>
                </a:tc>
                <a:extLst>
                  <a:ext uri="{0D108BD9-81ED-4DB2-BD59-A6C34878D82A}">
                    <a16:rowId xmlns:a16="http://schemas.microsoft.com/office/drawing/2014/main" val="3607611941"/>
                  </a:ext>
                </a:extLst>
              </a:tr>
              <a:tr h="453735">
                <a:tc vMerge="1">
                  <a:txBody>
                    <a:bodyPr/>
                    <a:lstStyle/>
                    <a:p>
                      <a:endParaRPr lang="tr-TR" sz="2000" dirty="0"/>
                    </a:p>
                  </a:txBody>
                  <a:tcPr anchor="ctr"/>
                </a:tc>
                <a:tc>
                  <a:txBody>
                    <a:bodyPr/>
                    <a:lstStyle/>
                    <a:p>
                      <a:r>
                        <a:rPr lang="tr-TR" sz="2000" dirty="0"/>
                        <a:t>Gastronomi ve Mutfak Sanatları</a:t>
                      </a:r>
                    </a:p>
                  </a:txBody>
                  <a:tcPr/>
                </a:tc>
                <a:extLst>
                  <a:ext uri="{0D108BD9-81ED-4DB2-BD59-A6C34878D82A}">
                    <a16:rowId xmlns:a16="http://schemas.microsoft.com/office/drawing/2014/main" val="3865422922"/>
                  </a:ext>
                </a:extLst>
              </a:tr>
              <a:tr h="453735">
                <a:tc vMerge="1">
                  <a:txBody>
                    <a:bodyPr/>
                    <a:lstStyle/>
                    <a:p>
                      <a:endParaRPr lang="tr-TR" sz="2000" dirty="0"/>
                    </a:p>
                  </a:txBody>
                  <a:tcPr anchor="ctr"/>
                </a:tc>
                <a:tc>
                  <a:txBody>
                    <a:bodyPr/>
                    <a:lstStyle/>
                    <a:p>
                      <a:r>
                        <a:rPr lang="tr-TR" sz="2000" dirty="0"/>
                        <a:t>Rekreasyon Yönetimi</a:t>
                      </a:r>
                    </a:p>
                  </a:txBody>
                  <a:tcPr/>
                </a:tc>
                <a:extLst>
                  <a:ext uri="{0D108BD9-81ED-4DB2-BD59-A6C34878D82A}">
                    <a16:rowId xmlns:a16="http://schemas.microsoft.com/office/drawing/2014/main" val="2230294544"/>
                  </a:ext>
                </a:extLst>
              </a:tr>
            </a:tbl>
          </a:graphicData>
        </a:graphic>
      </p:graphicFrame>
      <p:sp>
        <p:nvSpPr>
          <p:cNvPr id="5" name="İçerik Yer Tutucusu 2">
            <a:extLst>
              <a:ext uri="{FF2B5EF4-FFF2-40B4-BE49-F238E27FC236}">
                <a16:creationId xmlns:a16="http://schemas.microsoft.com/office/drawing/2014/main" id="{CD0940EB-846D-4CBF-9462-F3D44634D23E}"/>
              </a:ext>
            </a:extLst>
          </p:cNvPr>
          <p:cNvSpPr txBox="1">
            <a:spLocks/>
          </p:cNvSpPr>
          <p:nvPr/>
        </p:nvSpPr>
        <p:spPr>
          <a:xfrm>
            <a:off x="643328" y="1453023"/>
            <a:ext cx="11548672" cy="662742"/>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dirty="0"/>
              <a:t>Tablo 1. </a:t>
            </a:r>
            <a:r>
              <a:rPr lang="tr-TR" i="1" dirty="0"/>
              <a:t>Pedagojik Formasyon Seçmeli Derslerine Başvurabilecek Programlar (Devam)</a:t>
            </a:r>
          </a:p>
        </p:txBody>
      </p:sp>
    </p:spTree>
    <p:extLst>
      <p:ext uri="{BB962C8B-B14F-4D97-AF65-F5344CB8AC3E}">
        <p14:creationId xmlns:p14="http://schemas.microsoft.com/office/powerpoint/2010/main" val="3690874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22587ECF-85E9-4393-9D87-8EB6F3F6C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AA2CAA7C-768A-3C20-C2F1-D70A7A1A6D0F}"/>
              </a:ext>
            </a:extLst>
          </p:cNvPr>
          <p:cNvSpPr>
            <a:spLocks noGrp="1"/>
          </p:cNvSpPr>
          <p:nvPr>
            <p:ph type="title"/>
          </p:nvPr>
        </p:nvSpPr>
        <p:spPr>
          <a:xfrm>
            <a:off x="838199" y="537883"/>
            <a:ext cx="4783697" cy="1942810"/>
          </a:xfrm>
        </p:spPr>
        <p:txBody>
          <a:bodyPr vert="horz" lIns="91440" tIns="45720" rIns="91440" bIns="45720" rtlCol="0" anchor="b">
            <a:normAutofit/>
          </a:bodyPr>
          <a:lstStyle/>
          <a:p>
            <a:r>
              <a:rPr lang="en-US" sz="4000" kern="1200">
                <a:solidFill>
                  <a:schemeClr val="tx1"/>
                </a:solidFill>
                <a:latin typeface="+mj-lt"/>
                <a:ea typeface="+mj-ea"/>
                <a:cs typeface="+mj-cs"/>
              </a:rPr>
              <a:t>Eğitim Kapsamında Hangi Dersler Verilir?</a:t>
            </a:r>
          </a:p>
        </p:txBody>
      </p:sp>
      <p:sp>
        <p:nvSpPr>
          <p:cNvPr id="3" name="İçerik Yer Tutucusu 2">
            <a:extLst>
              <a:ext uri="{FF2B5EF4-FFF2-40B4-BE49-F238E27FC236}">
                <a16:creationId xmlns:a16="http://schemas.microsoft.com/office/drawing/2014/main" id="{6C20641F-C5E2-D764-68FC-C85238250BC5}"/>
              </a:ext>
            </a:extLst>
          </p:cNvPr>
          <p:cNvSpPr>
            <a:spLocks noGrp="1"/>
          </p:cNvSpPr>
          <p:nvPr>
            <p:ph sz="half" idx="1"/>
          </p:nvPr>
        </p:nvSpPr>
        <p:spPr>
          <a:xfrm>
            <a:off x="838199" y="2686323"/>
            <a:ext cx="5518356" cy="3433583"/>
          </a:xfrm>
        </p:spPr>
        <p:txBody>
          <a:bodyPr vert="horz" lIns="91440" tIns="45720" rIns="91440" bIns="45720" rtlCol="0">
            <a:normAutofit lnSpcReduction="10000"/>
          </a:bodyPr>
          <a:lstStyle/>
          <a:p>
            <a:pPr algn="just"/>
            <a:r>
              <a:rPr lang="tr-TR" sz="2000" dirty="0"/>
              <a:t>Pedagojik Formasyon eğitimi 8 teorik ders ve 1 uygulama dersi olmak üzere toplam 9 dersten oluşmaktadır. Önemle ifade edilmesi gerekmektedir ki programın başarıyla tamamlanmış olabilmesi için pedagojik formasyon eğitimi için belirlenen tüm derslerden gerekli şartlar sağlanarak başarılı olunması zorunludur</a:t>
            </a:r>
            <a:r>
              <a:rPr lang="en-US" sz="2000" dirty="0"/>
              <a:t>.</a:t>
            </a:r>
            <a:endParaRPr lang="tr-TR" sz="2000" dirty="0"/>
          </a:p>
          <a:p>
            <a:pPr algn="just"/>
            <a:r>
              <a:rPr lang="tr-TR" sz="2000" dirty="0"/>
              <a:t>Bir başka ifadeyle, pedagojik formasyon eğitiminin, öğrencinin seçimine bağlı olması, programda belirlenen derslerin seçmeli olduğu anlamına gelmemektedir.</a:t>
            </a:r>
          </a:p>
          <a:p>
            <a:endParaRPr lang="en-US" sz="2000" dirty="0"/>
          </a:p>
          <a:p>
            <a:endParaRPr lang="en-US" sz="2000" dirty="0"/>
          </a:p>
        </p:txBody>
      </p:sp>
      <p:pic>
        <p:nvPicPr>
          <p:cNvPr id="5" name="İçerik Yer Tutucusu 4">
            <a:extLst>
              <a:ext uri="{FF2B5EF4-FFF2-40B4-BE49-F238E27FC236}">
                <a16:creationId xmlns:a16="http://schemas.microsoft.com/office/drawing/2014/main" id="{3CB48198-66D6-D8DF-A809-1CE71AF58BA6}"/>
              </a:ext>
            </a:extLst>
          </p:cNvPr>
          <p:cNvPicPr>
            <a:picLocks noGrp="1" noChangeAspect="1"/>
          </p:cNvPicPr>
          <p:nvPr>
            <p:ph sz="half" idx="2"/>
          </p:nvPr>
        </p:nvPicPr>
        <p:blipFill>
          <a:blip r:embed="rId2"/>
          <a:stretch>
            <a:fillRect/>
          </a:stretch>
        </p:blipFill>
        <p:spPr>
          <a:xfrm>
            <a:off x="6252735" y="1519084"/>
            <a:ext cx="5702705" cy="4144297"/>
          </a:xfrm>
          <a:prstGeom prst="rect">
            <a:avLst/>
          </a:prstGeom>
        </p:spPr>
      </p:pic>
    </p:spTree>
    <p:extLst>
      <p:ext uri="{BB962C8B-B14F-4D97-AF65-F5344CB8AC3E}">
        <p14:creationId xmlns:p14="http://schemas.microsoft.com/office/powerpoint/2010/main" val="489254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08B416-BDD1-4315-9B10-A4E0F58C78AC}"/>
              </a:ext>
            </a:extLst>
          </p:cNvPr>
          <p:cNvSpPr>
            <a:spLocks noGrp="1"/>
          </p:cNvSpPr>
          <p:nvPr>
            <p:ph type="title"/>
          </p:nvPr>
        </p:nvSpPr>
        <p:spPr>
          <a:xfrm>
            <a:off x="143237" y="365125"/>
            <a:ext cx="11878873" cy="1325563"/>
          </a:xfrm>
        </p:spPr>
        <p:txBody>
          <a:bodyPr>
            <a:normAutofit/>
          </a:bodyPr>
          <a:lstStyle/>
          <a:p>
            <a:pPr algn="ctr"/>
            <a:r>
              <a:rPr lang="tr-TR" sz="4000" dirty="0"/>
              <a:t>Sınıf Seviyelerine Göre Öğrencilerin Alacakları  Dersler</a:t>
            </a:r>
          </a:p>
        </p:txBody>
      </p:sp>
      <p:sp>
        <p:nvSpPr>
          <p:cNvPr id="3" name="İçerik Yer Tutucusu 2">
            <a:extLst>
              <a:ext uri="{FF2B5EF4-FFF2-40B4-BE49-F238E27FC236}">
                <a16:creationId xmlns:a16="http://schemas.microsoft.com/office/drawing/2014/main" id="{39AAF241-F630-4750-962E-B4625B008C2B}"/>
              </a:ext>
            </a:extLst>
          </p:cNvPr>
          <p:cNvSpPr>
            <a:spLocks noGrp="1"/>
          </p:cNvSpPr>
          <p:nvPr>
            <p:ph idx="1"/>
          </p:nvPr>
        </p:nvSpPr>
        <p:spPr>
          <a:xfrm>
            <a:off x="143238" y="1611789"/>
            <a:ext cx="10515600" cy="467896"/>
          </a:xfrm>
        </p:spPr>
        <p:txBody>
          <a:bodyPr>
            <a:normAutofit fontScale="85000" lnSpcReduction="10000"/>
          </a:bodyPr>
          <a:lstStyle/>
          <a:p>
            <a:pPr marL="0" indent="0">
              <a:buNone/>
            </a:pPr>
            <a:r>
              <a:rPr lang="tr-TR" dirty="0"/>
              <a:t>Tablo 2. </a:t>
            </a:r>
            <a:r>
              <a:rPr lang="tr-TR" i="1" dirty="0"/>
              <a:t>Pedagojik Formasyon Eğitimi Kapsamında Verilen Dersler ve Dönemleri</a:t>
            </a:r>
          </a:p>
        </p:txBody>
      </p:sp>
      <p:graphicFrame>
        <p:nvGraphicFramePr>
          <p:cNvPr id="4" name="Tablo 4">
            <a:extLst>
              <a:ext uri="{FF2B5EF4-FFF2-40B4-BE49-F238E27FC236}">
                <a16:creationId xmlns:a16="http://schemas.microsoft.com/office/drawing/2014/main" id="{974ACE06-1288-4633-A5EB-08BE785687E5}"/>
              </a:ext>
            </a:extLst>
          </p:cNvPr>
          <p:cNvGraphicFramePr>
            <a:graphicFrameLocks noGrp="1"/>
          </p:cNvGraphicFramePr>
          <p:nvPr>
            <p:extLst>
              <p:ext uri="{D42A27DB-BD31-4B8C-83A1-F6EECF244321}">
                <p14:modId xmlns:p14="http://schemas.microsoft.com/office/powerpoint/2010/main" val="2022204738"/>
              </p:ext>
            </p:extLst>
          </p:nvPr>
        </p:nvGraphicFramePr>
        <p:xfrm>
          <a:off x="143238" y="2000785"/>
          <a:ext cx="11878873" cy="4682961"/>
        </p:xfrm>
        <a:graphic>
          <a:graphicData uri="http://schemas.openxmlformats.org/drawingml/2006/table">
            <a:tbl>
              <a:tblPr firstRow="1" bandRow="1">
                <a:tableStyleId>{5C22544A-7EE6-4342-B048-85BDC9FD1C3A}</a:tableStyleId>
              </a:tblPr>
              <a:tblGrid>
                <a:gridCol w="906073">
                  <a:extLst>
                    <a:ext uri="{9D8B030D-6E8A-4147-A177-3AD203B41FA5}">
                      <a16:colId xmlns:a16="http://schemas.microsoft.com/office/drawing/2014/main" val="1550801691"/>
                    </a:ext>
                  </a:extLst>
                </a:gridCol>
                <a:gridCol w="1873771">
                  <a:extLst>
                    <a:ext uri="{9D8B030D-6E8A-4147-A177-3AD203B41FA5}">
                      <a16:colId xmlns:a16="http://schemas.microsoft.com/office/drawing/2014/main" val="1665247640"/>
                    </a:ext>
                  </a:extLst>
                </a:gridCol>
                <a:gridCol w="1139252">
                  <a:extLst>
                    <a:ext uri="{9D8B030D-6E8A-4147-A177-3AD203B41FA5}">
                      <a16:colId xmlns:a16="http://schemas.microsoft.com/office/drawing/2014/main" val="3169802916"/>
                    </a:ext>
                  </a:extLst>
                </a:gridCol>
                <a:gridCol w="3372787">
                  <a:extLst>
                    <a:ext uri="{9D8B030D-6E8A-4147-A177-3AD203B41FA5}">
                      <a16:colId xmlns:a16="http://schemas.microsoft.com/office/drawing/2014/main" val="3718259295"/>
                    </a:ext>
                  </a:extLst>
                </a:gridCol>
                <a:gridCol w="3177915">
                  <a:extLst>
                    <a:ext uri="{9D8B030D-6E8A-4147-A177-3AD203B41FA5}">
                      <a16:colId xmlns:a16="http://schemas.microsoft.com/office/drawing/2014/main" val="925686926"/>
                    </a:ext>
                  </a:extLst>
                </a:gridCol>
                <a:gridCol w="704538">
                  <a:extLst>
                    <a:ext uri="{9D8B030D-6E8A-4147-A177-3AD203B41FA5}">
                      <a16:colId xmlns:a16="http://schemas.microsoft.com/office/drawing/2014/main" val="1623767598"/>
                    </a:ext>
                  </a:extLst>
                </a:gridCol>
                <a:gridCol w="704537">
                  <a:extLst>
                    <a:ext uri="{9D8B030D-6E8A-4147-A177-3AD203B41FA5}">
                      <a16:colId xmlns:a16="http://schemas.microsoft.com/office/drawing/2014/main" val="735951396"/>
                    </a:ext>
                  </a:extLst>
                </a:gridCol>
              </a:tblGrid>
              <a:tr h="449209">
                <a:tc>
                  <a:txBody>
                    <a:bodyPr/>
                    <a:lstStyle/>
                    <a:p>
                      <a:r>
                        <a:rPr lang="tr-TR" dirty="0"/>
                        <a:t>Sınıf</a:t>
                      </a:r>
                    </a:p>
                  </a:txBody>
                  <a:tcPr/>
                </a:tc>
                <a:tc>
                  <a:txBody>
                    <a:bodyPr/>
                    <a:lstStyle/>
                    <a:p>
                      <a:r>
                        <a:rPr lang="tr-TR" dirty="0"/>
                        <a:t>Dönem</a:t>
                      </a:r>
                    </a:p>
                  </a:txBody>
                  <a:tcPr/>
                </a:tc>
                <a:tc>
                  <a:txBody>
                    <a:bodyPr/>
                    <a:lstStyle/>
                    <a:p>
                      <a:r>
                        <a:rPr lang="tr-TR" dirty="0"/>
                        <a:t>Ders Kodu</a:t>
                      </a:r>
                    </a:p>
                  </a:txBody>
                  <a:tcPr/>
                </a:tc>
                <a:tc>
                  <a:txBody>
                    <a:bodyPr/>
                    <a:lstStyle/>
                    <a:p>
                      <a:r>
                        <a:rPr lang="tr-TR" dirty="0"/>
                        <a:t>Ders Adı</a:t>
                      </a:r>
                    </a:p>
                  </a:txBody>
                  <a:tcPr/>
                </a:tc>
                <a:tc>
                  <a:txBody>
                    <a:bodyPr/>
                    <a:lstStyle/>
                    <a:p>
                      <a:r>
                        <a:rPr lang="tr-TR" dirty="0"/>
                        <a:t>Ön Koşul</a:t>
                      </a:r>
                    </a:p>
                  </a:txBody>
                  <a:tcPr/>
                </a:tc>
                <a:tc>
                  <a:txBody>
                    <a:bodyPr/>
                    <a:lstStyle/>
                    <a:p>
                      <a:r>
                        <a:rPr lang="tr-TR" dirty="0"/>
                        <a:t>Kredi</a:t>
                      </a:r>
                    </a:p>
                  </a:txBody>
                  <a:tcPr/>
                </a:tc>
                <a:tc>
                  <a:txBody>
                    <a:bodyPr/>
                    <a:lstStyle/>
                    <a:p>
                      <a:r>
                        <a:rPr lang="tr-TR" dirty="0"/>
                        <a:t>AKTS</a:t>
                      </a:r>
                    </a:p>
                  </a:txBody>
                  <a:tcPr/>
                </a:tc>
                <a:extLst>
                  <a:ext uri="{0D108BD9-81ED-4DB2-BD59-A6C34878D82A}">
                    <a16:rowId xmlns:a16="http://schemas.microsoft.com/office/drawing/2014/main" val="4093373686"/>
                  </a:ext>
                </a:extLst>
              </a:tr>
              <a:tr h="449209">
                <a:tc>
                  <a:txBody>
                    <a:bodyPr/>
                    <a:lstStyle/>
                    <a:p>
                      <a:r>
                        <a:rPr lang="tr-TR" dirty="0"/>
                        <a:t>2. Sınıf</a:t>
                      </a:r>
                    </a:p>
                  </a:txBody>
                  <a:tcPr/>
                </a:tc>
                <a:tc>
                  <a:txBody>
                    <a:bodyPr/>
                    <a:lstStyle/>
                    <a:p>
                      <a:r>
                        <a:rPr lang="tr-TR" dirty="0"/>
                        <a:t>Bahar (4. Dönem)</a:t>
                      </a:r>
                    </a:p>
                  </a:txBody>
                  <a:tcPr/>
                </a:tc>
                <a:tc>
                  <a:txBody>
                    <a:bodyPr/>
                    <a:lstStyle/>
                    <a:p>
                      <a:r>
                        <a:rPr lang="tr-TR" dirty="0"/>
                        <a:t>EBB2001</a:t>
                      </a:r>
                    </a:p>
                  </a:txBody>
                  <a:tcPr/>
                </a:tc>
                <a:tc>
                  <a:txBody>
                    <a:bodyPr/>
                    <a:lstStyle/>
                    <a:p>
                      <a:r>
                        <a:rPr lang="tr-TR" dirty="0"/>
                        <a:t>Eğitime Giriş</a:t>
                      </a:r>
                    </a:p>
                  </a:txBody>
                  <a:tcPr/>
                </a:tc>
                <a:tc>
                  <a:txBody>
                    <a:bodyPr/>
                    <a:lstStyle/>
                    <a:p>
                      <a:r>
                        <a:rPr lang="tr-TR" dirty="0"/>
                        <a:t>-</a:t>
                      </a:r>
                    </a:p>
                  </a:txBody>
                  <a:tcPr/>
                </a:tc>
                <a:tc>
                  <a:txBody>
                    <a:bodyPr/>
                    <a:lstStyle/>
                    <a:p>
                      <a:pPr algn="ctr"/>
                      <a:r>
                        <a:rPr lang="tr-TR" dirty="0"/>
                        <a:t>3</a:t>
                      </a:r>
                    </a:p>
                  </a:txBody>
                  <a:tcPr/>
                </a:tc>
                <a:tc>
                  <a:txBody>
                    <a:bodyPr/>
                    <a:lstStyle/>
                    <a:p>
                      <a:pPr algn="ctr"/>
                      <a:r>
                        <a:rPr lang="tr-TR" dirty="0"/>
                        <a:t>4</a:t>
                      </a:r>
                    </a:p>
                  </a:txBody>
                  <a:tcPr/>
                </a:tc>
                <a:extLst>
                  <a:ext uri="{0D108BD9-81ED-4DB2-BD59-A6C34878D82A}">
                    <a16:rowId xmlns:a16="http://schemas.microsoft.com/office/drawing/2014/main" val="4014612008"/>
                  </a:ext>
                </a:extLst>
              </a:tr>
              <a:tr h="449209">
                <a:tc>
                  <a:txBody>
                    <a:bodyPr/>
                    <a:lstStyle/>
                    <a:p>
                      <a:r>
                        <a:rPr lang="tr-TR" dirty="0"/>
                        <a:t>2. Sınıf</a:t>
                      </a:r>
                    </a:p>
                  </a:txBody>
                  <a:tcPr/>
                </a:tc>
                <a:tc>
                  <a:txBody>
                    <a:bodyPr/>
                    <a:lstStyle/>
                    <a:p>
                      <a:r>
                        <a:rPr lang="tr-TR" dirty="0"/>
                        <a:t>Bahar (4. Dönem)</a:t>
                      </a:r>
                    </a:p>
                  </a:txBody>
                  <a:tcPr/>
                </a:tc>
                <a:tc>
                  <a:txBody>
                    <a:bodyPr/>
                    <a:lstStyle/>
                    <a:p>
                      <a:r>
                        <a:rPr lang="tr-TR" dirty="0"/>
                        <a:t>EBB2004</a:t>
                      </a:r>
                    </a:p>
                  </a:txBody>
                  <a:tcPr/>
                </a:tc>
                <a:tc>
                  <a:txBody>
                    <a:bodyPr/>
                    <a:lstStyle/>
                    <a:p>
                      <a:r>
                        <a:rPr lang="tr-TR" dirty="0"/>
                        <a:t>Eğitim Psikolojisi</a:t>
                      </a:r>
                    </a:p>
                  </a:txBody>
                  <a:tcPr/>
                </a:tc>
                <a:tc>
                  <a:txBody>
                    <a:bodyPr/>
                    <a:lstStyle/>
                    <a:p>
                      <a:r>
                        <a:rPr lang="tr-TR" dirty="0"/>
                        <a:t>-</a:t>
                      </a:r>
                    </a:p>
                  </a:txBody>
                  <a:tcPr/>
                </a:tc>
                <a:tc>
                  <a:txBody>
                    <a:bodyPr/>
                    <a:lstStyle/>
                    <a:p>
                      <a:pPr algn="ctr"/>
                      <a:r>
                        <a:rPr lang="tr-TR" dirty="0"/>
                        <a:t>3</a:t>
                      </a:r>
                    </a:p>
                  </a:txBody>
                  <a:tcPr/>
                </a:tc>
                <a:tc>
                  <a:txBody>
                    <a:bodyPr/>
                    <a:lstStyle/>
                    <a:p>
                      <a:pPr algn="ctr"/>
                      <a:r>
                        <a:rPr lang="tr-TR" dirty="0"/>
                        <a:t>4</a:t>
                      </a:r>
                    </a:p>
                  </a:txBody>
                  <a:tcPr/>
                </a:tc>
                <a:extLst>
                  <a:ext uri="{0D108BD9-81ED-4DB2-BD59-A6C34878D82A}">
                    <a16:rowId xmlns:a16="http://schemas.microsoft.com/office/drawing/2014/main" val="2292627401"/>
                  </a:ext>
                </a:extLst>
              </a:tr>
              <a:tr h="449209">
                <a:tc>
                  <a:txBody>
                    <a:bodyPr/>
                    <a:lstStyle/>
                    <a:p>
                      <a:r>
                        <a:rPr lang="tr-TR" dirty="0"/>
                        <a:t>3. Sınıf</a:t>
                      </a:r>
                    </a:p>
                  </a:txBody>
                  <a:tcPr/>
                </a:tc>
                <a:tc>
                  <a:txBody>
                    <a:bodyPr/>
                    <a:lstStyle/>
                    <a:p>
                      <a:r>
                        <a:rPr lang="tr-TR" dirty="0"/>
                        <a:t>Güz (5. Dönem)</a:t>
                      </a:r>
                    </a:p>
                  </a:txBody>
                  <a:tcPr/>
                </a:tc>
                <a:tc>
                  <a:txBody>
                    <a:bodyPr/>
                    <a:lstStyle/>
                    <a:p>
                      <a:r>
                        <a:rPr lang="tr-TR" dirty="0"/>
                        <a:t>EBB2003</a:t>
                      </a:r>
                    </a:p>
                  </a:txBody>
                  <a:tcPr/>
                </a:tc>
                <a:tc>
                  <a:txBody>
                    <a:bodyPr/>
                    <a:lstStyle/>
                    <a:p>
                      <a:r>
                        <a:rPr lang="tr-TR" dirty="0"/>
                        <a:t>Öğretim İlke ve Yöntemleri</a:t>
                      </a:r>
                    </a:p>
                  </a:txBody>
                  <a:tcPr/>
                </a:tc>
                <a:tc>
                  <a:txBody>
                    <a:bodyPr/>
                    <a:lstStyle/>
                    <a:p>
                      <a:r>
                        <a:rPr lang="tr-TR" dirty="0"/>
                        <a:t>EBB2001 &amp; EBB2004</a:t>
                      </a:r>
                    </a:p>
                  </a:txBody>
                  <a:tcPr/>
                </a:tc>
                <a:tc>
                  <a:txBody>
                    <a:bodyPr/>
                    <a:lstStyle/>
                    <a:p>
                      <a:pPr algn="ctr"/>
                      <a:r>
                        <a:rPr lang="tr-TR" dirty="0"/>
                        <a:t>3</a:t>
                      </a:r>
                    </a:p>
                  </a:txBody>
                  <a:tcPr/>
                </a:tc>
                <a:tc>
                  <a:txBody>
                    <a:bodyPr/>
                    <a:lstStyle/>
                    <a:p>
                      <a:pPr algn="ctr"/>
                      <a:r>
                        <a:rPr lang="tr-TR" dirty="0"/>
                        <a:t>4</a:t>
                      </a:r>
                    </a:p>
                  </a:txBody>
                  <a:tcPr/>
                </a:tc>
                <a:extLst>
                  <a:ext uri="{0D108BD9-81ED-4DB2-BD59-A6C34878D82A}">
                    <a16:rowId xmlns:a16="http://schemas.microsoft.com/office/drawing/2014/main" val="3883159234"/>
                  </a:ext>
                </a:extLst>
              </a:tr>
              <a:tr h="449209">
                <a:tc>
                  <a:txBody>
                    <a:bodyPr/>
                    <a:lstStyle/>
                    <a:p>
                      <a:r>
                        <a:rPr lang="tr-TR" dirty="0"/>
                        <a:t>3. Sınıf</a:t>
                      </a:r>
                    </a:p>
                  </a:txBody>
                  <a:tcPr/>
                </a:tc>
                <a:tc>
                  <a:txBody>
                    <a:bodyPr/>
                    <a:lstStyle/>
                    <a:p>
                      <a:r>
                        <a:rPr lang="tr-TR" dirty="0"/>
                        <a:t>Güz (5. Dönem)</a:t>
                      </a:r>
                    </a:p>
                  </a:txBody>
                  <a:tcPr/>
                </a:tc>
                <a:tc>
                  <a:txBody>
                    <a:bodyPr/>
                    <a:lstStyle/>
                    <a:p>
                      <a:r>
                        <a:rPr lang="tr-TR" dirty="0"/>
                        <a:t>EBB2005</a:t>
                      </a:r>
                    </a:p>
                  </a:txBody>
                  <a:tcPr/>
                </a:tc>
                <a:tc>
                  <a:txBody>
                    <a:bodyPr/>
                    <a:lstStyle/>
                    <a:p>
                      <a:r>
                        <a:rPr lang="tr-TR" dirty="0"/>
                        <a:t>Sınıf Yönetimi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alibri" panose="020F0502020204030204"/>
                          <a:ea typeface="+mn-ea"/>
                          <a:cs typeface="+mn-cs"/>
                        </a:rPr>
                        <a:t>EBB2001 &amp; EBB2004</a:t>
                      </a:r>
                      <a:endPar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rPr>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rPr>
                        <a:t>3</a:t>
                      </a:r>
                    </a:p>
                  </a:txBody>
                  <a:tcPr/>
                </a:tc>
                <a:extLst>
                  <a:ext uri="{0D108BD9-81ED-4DB2-BD59-A6C34878D82A}">
                    <a16:rowId xmlns:a16="http://schemas.microsoft.com/office/drawing/2014/main" val="2187967076"/>
                  </a:ext>
                </a:extLst>
              </a:tr>
              <a:tr h="449209">
                <a:tc>
                  <a:txBody>
                    <a:bodyPr/>
                    <a:lstStyle/>
                    <a:p>
                      <a:r>
                        <a:rPr lang="tr-TR" dirty="0"/>
                        <a:t>3. Sınıf</a:t>
                      </a:r>
                    </a:p>
                  </a:txBody>
                  <a:tcPr/>
                </a:tc>
                <a:tc>
                  <a:txBody>
                    <a:bodyPr/>
                    <a:lstStyle/>
                    <a:p>
                      <a:r>
                        <a:rPr lang="tr-TR" dirty="0"/>
                        <a:t>Bahar (6. Dönem)</a:t>
                      </a:r>
                    </a:p>
                  </a:txBody>
                  <a:tcPr/>
                </a:tc>
                <a:tc>
                  <a:txBody>
                    <a:bodyPr/>
                    <a:lstStyle/>
                    <a:p>
                      <a:r>
                        <a:rPr lang="tr-TR" dirty="0"/>
                        <a:t>EBB2008</a:t>
                      </a:r>
                    </a:p>
                  </a:txBody>
                  <a:tcPr/>
                </a:tc>
                <a:tc>
                  <a:txBody>
                    <a:bodyPr/>
                    <a:lstStyle/>
                    <a:p>
                      <a:r>
                        <a:rPr lang="tr-TR" dirty="0"/>
                        <a:t>Öğretim Teknolojileri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alibri" panose="020F0502020204030204"/>
                          <a:ea typeface="+mn-ea"/>
                          <a:cs typeface="+mn-cs"/>
                        </a:rPr>
                        <a:t>EBB2001 &amp; EBB2004</a:t>
                      </a:r>
                      <a:endPar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rPr>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rPr>
                        <a:t>3</a:t>
                      </a:r>
                    </a:p>
                  </a:txBody>
                  <a:tcPr/>
                </a:tc>
                <a:extLst>
                  <a:ext uri="{0D108BD9-81ED-4DB2-BD59-A6C34878D82A}">
                    <a16:rowId xmlns:a16="http://schemas.microsoft.com/office/drawing/2014/main" val="154529196"/>
                  </a:ext>
                </a:extLst>
              </a:tr>
              <a:tr h="449209">
                <a:tc>
                  <a:txBody>
                    <a:bodyPr/>
                    <a:lstStyle/>
                    <a:p>
                      <a:r>
                        <a:rPr lang="tr-TR" dirty="0"/>
                        <a:t>3. Sınıf</a:t>
                      </a:r>
                    </a:p>
                  </a:txBody>
                  <a:tcPr/>
                </a:tc>
                <a:tc>
                  <a:txBody>
                    <a:bodyPr/>
                    <a:lstStyle/>
                    <a:p>
                      <a:r>
                        <a:rPr lang="tr-TR" dirty="0"/>
                        <a:t>Bahar (6. Dönem)</a:t>
                      </a:r>
                    </a:p>
                  </a:txBody>
                  <a:tcPr/>
                </a:tc>
                <a:tc>
                  <a:txBody>
                    <a:bodyPr/>
                    <a:lstStyle/>
                    <a:p>
                      <a:r>
                        <a:rPr lang="tr-TR" dirty="0"/>
                        <a:t>EBB2002</a:t>
                      </a:r>
                    </a:p>
                  </a:txBody>
                  <a:tcPr/>
                </a:tc>
                <a:tc>
                  <a:txBody>
                    <a:bodyPr/>
                    <a:lstStyle/>
                    <a:p>
                      <a:r>
                        <a:rPr lang="tr-TR" dirty="0"/>
                        <a:t>Eğitimde Ölçme ve Değerlendirme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rPr>
                        <a:t>EBB2001 &amp; EBB2004 &amp; EBB2003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rPr>
                        <a:t>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rPr>
                        <a:t>4</a:t>
                      </a:r>
                    </a:p>
                  </a:txBody>
                  <a:tcPr/>
                </a:tc>
                <a:extLst>
                  <a:ext uri="{0D108BD9-81ED-4DB2-BD59-A6C34878D82A}">
                    <a16:rowId xmlns:a16="http://schemas.microsoft.com/office/drawing/2014/main" val="300721061"/>
                  </a:ext>
                </a:extLst>
              </a:tr>
              <a:tr h="449209">
                <a:tc>
                  <a:txBody>
                    <a:bodyPr/>
                    <a:lstStyle/>
                    <a:p>
                      <a:r>
                        <a:rPr lang="tr-TR" dirty="0"/>
                        <a:t>4. Sınıf</a:t>
                      </a:r>
                    </a:p>
                  </a:txBody>
                  <a:tcPr/>
                </a:tc>
                <a:tc>
                  <a:txBody>
                    <a:bodyPr/>
                    <a:lstStyle/>
                    <a:p>
                      <a:r>
                        <a:rPr lang="tr-TR" dirty="0"/>
                        <a:t>Güz (7. Dönem)</a:t>
                      </a:r>
                    </a:p>
                  </a:txBody>
                  <a:tcPr/>
                </a:tc>
                <a:tc>
                  <a:txBody>
                    <a:bodyPr/>
                    <a:lstStyle/>
                    <a:p>
                      <a:r>
                        <a:rPr lang="tr-TR" dirty="0"/>
                        <a:t>EBB2007</a:t>
                      </a:r>
                    </a:p>
                  </a:txBody>
                  <a:tcPr/>
                </a:tc>
                <a:tc>
                  <a:txBody>
                    <a:bodyPr/>
                    <a:lstStyle/>
                    <a:p>
                      <a:r>
                        <a:rPr lang="tr-TR" dirty="0"/>
                        <a:t>Özel Öğretim Yöntemleri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mn-lt"/>
                          <a:ea typeface="+mn-ea"/>
                          <a:cs typeface="+mn-cs"/>
                        </a:rPr>
                        <a:t>EBB2001 &amp; EBB2004 &amp; EBB2003</a:t>
                      </a:r>
                      <a:endPar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rPr>
                        <a:t>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rPr>
                        <a:t>4</a:t>
                      </a:r>
                    </a:p>
                  </a:txBody>
                  <a:tcPr/>
                </a:tc>
                <a:extLst>
                  <a:ext uri="{0D108BD9-81ED-4DB2-BD59-A6C34878D82A}">
                    <a16:rowId xmlns:a16="http://schemas.microsoft.com/office/drawing/2014/main" val="4153665470"/>
                  </a:ext>
                </a:extLst>
              </a:tr>
              <a:tr h="449209">
                <a:tc>
                  <a:txBody>
                    <a:bodyPr/>
                    <a:lstStyle/>
                    <a:p>
                      <a:r>
                        <a:rPr lang="tr-TR" dirty="0"/>
                        <a:t>4. Sınıf</a:t>
                      </a:r>
                    </a:p>
                  </a:txBody>
                  <a:tcPr/>
                </a:tc>
                <a:tc>
                  <a:txBody>
                    <a:bodyPr/>
                    <a:lstStyle/>
                    <a:p>
                      <a:r>
                        <a:rPr lang="tr-TR" dirty="0"/>
                        <a:t>Güz (7. Dönem)</a:t>
                      </a:r>
                    </a:p>
                  </a:txBody>
                  <a:tcPr/>
                </a:tc>
                <a:tc>
                  <a:txBody>
                    <a:bodyPr/>
                    <a:lstStyle/>
                    <a:p>
                      <a:r>
                        <a:rPr lang="tr-TR" dirty="0"/>
                        <a:t>EBB2006</a:t>
                      </a:r>
                    </a:p>
                  </a:txBody>
                  <a:tcPr/>
                </a:tc>
                <a:tc>
                  <a:txBody>
                    <a:bodyPr/>
                    <a:lstStyle/>
                    <a:p>
                      <a:r>
                        <a:rPr lang="tr-TR" dirty="0"/>
                        <a:t>Rehberlik ve Özel Eğitim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rPr>
                        <a:t>EBB2001 &amp; EBB2004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rPr>
                        <a:t>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rPr>
                        <a:t>4</a:t>
                      </a:r>
                    </a:p>
                  </a:txBody>
                  <a:tcPr/>
                </a:tc>
                <a:extLst>
                  <a:ext uri="{0D108BD9-81ED-4DB2-BD59-A6C34878D82A}">
                    <a16:rowId xmlns:a16="http://schemas.microsoft.com/office/drawing/2014/main" val="1360265398"/>
                  </a:ext>
                </a:extLst>
              </a:tr>
              <a:tr h="449209">
                <a:tc>
                  <a:txBody>
                    <a:bodyPr/>
                    <a:lstStyle/>
                    <a:p>
                      <a:r>
                        <a:rPr lang="tr-TR" dirty="0"/>
                        <a:t>4. Sınıf</a:t>
                      </a:r>
                    </a:p>
                  </a:txBody>
                  <a:tcPr/>
                </a:tc>
                <a:tc>
                  <a:txBody>
                    <a:bodyPr/>
                    <a:lstStyle/>
                    <a:p>
                      <a:r>
                        <a:rPr lang="tr-TR" dirty="0"/>
                        <a:t>Bahar (8. Dönem)</a:t>
                      </a:r>
                    </a:p>
                  </a:txBody>
                  <a:tcPr/>
                </a:tc>
                <a:tc>
                  <a:txBody>
                    <a:bodyPr/>
                    <a:lstStyle/>
                    <a:p>
                      <a:r>
                        <a:rPr lang="tr-TR" dirty="0"/>
                        <a:t>EBB20009</a:t>
                      </a:r>
                    </a:p>
                  </a:txBody>
                  <a:tcPr/>
                </a:tc>
                <a:tc>
                  <a:txBody>
                    <a:bodyPr/>
                    <a:lstStyle/>
                    <a:p>
                      <a:r>
                        <a:rPr lang="tr-TR" dirty="0"/>
                        <a:t>Öğretmenlik Uygulaması</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rPr>
                        <a:t>EBB kodlu diğer tüm dersler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rPr>
                        <a:t>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rPr>
                        <a:t>10</a:t>
                      </a:r>
                    </a:p>
                  </a:txBody>
                  <a:tcPr/>
                </a:tc>
                <a:extLst>
                  <a:ext uri="{0D108BD9-81ED-4DB2-BD59-A6C34878D82A}">
                    <a16:rowId xmlns:a16="http://schemas.microsoft.com/office/drawing/2014/main" val="3483842216"/>
                  </a:ext>
                </a:extLst>
              </a:tr>
            </a:tbl>
          </a:graphicData>
        </a:graphic>
      </p:graphicFrame>
    </p:spTree>
    <p:extLst>
      <p:ext uri="{BB962C8B-B14F-4D97-AF65-F5344CB8AC3E}">
        <p14:creationId xmlns:p14="http://schemas.microsoft.com/office/powerpoint/2010/main" val="4049724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01F15D-519B-42D9-9832-AB0EF4204957}"/>
              </a:ext>
            </a:extLst>
          </p:cNvPr>
          <p:cNvSpPr>
            <a:spLocks noGrp="1"/>
          </p:cNvSpPr>
          <p:nvPr>
            <p:ph type="title"/>
          </p:nvPr>
        </p:nvSpPr>
        <p:spPr>
          <a:xfrm>
            <a:off x="234462" y="53071"/>
            <a:ext cx="10515600" cy="1325563"/>
          </a:xfrm>
        </p:spPr>
        <p:txBody>
          <a:bodyPr/>
          <a:lstStyle/>
          <a:p>
            <a:r>
              <a:rPr lang="tr-TR" dirty="0"/>
              <a:t>Kaynaklar</a:t>
            </a:r>
          </a:p>
        </p:txBody>
      </p:sp>
      <p:sp>
        <p:nvSpPr>
          <p:cNvPr id="3" name="İçerik Yer Tutucusu 2">
            <a:extLst>
              <a:ext uri="{FF2B5EF4-FFF2-40B4-BE49-F238E27FC236}">
                <a16:creationId xmlns:a16="http://schemas.microsoft.com/office/drawing/2014/main" id="{6DCE239E-E0B7-448F-AE3C-2502CC83439A}"/>
              </a:ext>
            </a:extLst>
          </p:cNvPr>
          <p:cNvSpPr>
            <a:spLocks noGrp="1"/>
          </p:cNvSpPr>
          <p:nvPr>
            <p:ph idx="1"/>
          </p:nvPr>
        </p:nvSpPr>
        <p:spPr>
          <a:xfrm>
            <a:off x="225083" y="1378634"/>
            <a:ext cx="11732455" cy="4798329"/>
          </a:xfrm>
        </p:spPr>
        <p:txBody>
          <a:bodyPr>
            <a:normAutofit fontScale="92500" lnSpcReduction="10000"/>
          </a:bodyPr>
          <a:lstStyle/>
          <a:p>
            <a:pPr marL="0" indent="0" algn="just">
              <a:buNone/>
            </a:pPr>
            <a:r>
              <a:rPr lang="tr-TR" dirty="0"/>
              <a:t>Çankırı Karatekin Üniversitesi. (2024). </a:t>
            </a:r>
            <a:r>
              <a:rPr lang="tr-TR" i="1" dirty="0"/>
              <a:t>Çankırı </a:t>
            </a:r>
            <a:r>
              <a:rPr lang="tr-TR" i="1" dirty="0" err="1"/>
              <a:t>karatekin</a:t>
            </a:r>
            <a:r>
              <a:rPr lang="tr-TR" i="1" dirty="0"/>
              <a:t> üniversitesi öğretmen 	yetiştiren fakülteler dışında formasyon eğitimi alınabilen 	fakülteler/yüksekokullarda uygulanacak olan pedagojik formasyon eğitimi 	derslerinin uygulama usul ve esasları. </a:t>
            </a:r>
            <a:r>
              <a:rPr lang="tr-TR" dirty="0"/>
              <a:t>25 Temmuz 2024 tarihinde 	</a:t>
            </a:r>
            <a:r>
              <a:rPr lang="tr-TR" dirty="0">
                <a:hlinkClick r:id="rId2"/>
              </a:rPr>
              <a:t>https://krtknadmn.karatekin.edu.tr/files/ebb/2024/May/document%20(4).pdf</a:t>
            </a:r>
            <a:r>
              <a:rPr lang="tr-TR" dirty="0"/>
              <a:t> 	adresinden erişilmiştir.</a:t>
            </a:r>
            <a:endParaRPr lang="tr-TR" i="1" dirty="0"/>
          </a:p>
          <a:p>
            <a:pPr marL="0" indent="0" algn="just">
              <a:buNone/>
            </a:pPr>
            <a:endParaRPr lang="tr-TR" dirty="0"/>
          </a:p>
          <a:p>
            <a:pPr marL="0" indent="0" algn="just">
              <a:buNone/>
            </a:pPr>
            <a:r>
              <a:rPr lang="tr-TR" dirty="0"/>
              <a:t>Türk Dil Kurumu. (</a:t>
            </a:r>
            <a:r>
              <a:rPr lang="tr-TR" dirty="0" err="1"/>
              <a:t>t.y</a:t>
            </a:r>
            <a:r>
              <a:rPr lang="tr-TR" dirty="0"/>
              <a:t>.). Pedagojik formasyon. </a:t>
            </a:r>
            <a:r>
              <a:rPr lang="tr-TR" i="1" dirty="0"/>
              <a:t>Türk Dil Kurumu Güncel Türkçe 	Sözlük</a:t>
            </a:r>
            <a:r>
              <a:rPr lang="tr-TR" dirty="0"/>
              <a:t>. 23 Temmuz 2024 tarihinde </a:t>
            </a:r>
            <a:r>
              <a:rPr lang="tr-TR" dirty="0">
                <a:hlinkClick r:id="rId3"/>
              </a:rPr>
              <a:t>https://sozluk.gov.tr/</a:t>
            </a:r>
            <a:r>
              <a:rPr lang="tr-TR" dirty="0"/>
              <a:t> adresinden 	erişilmiştir.</a:t>
            </a:r>
          </a:p>
          <a:p>
            <a:pPr marL="0" indent="0">
              <a:buNone/>
            </a:pPr>
            <a:endParaRPr lang="tr-TR" dirty="0"/>
          </a:p>
          <a:p>
            <a:pPr marL="0" indent="0" algn="just">
              <a:buNone/>
            </a:pPr>
            <a:r>
              <a:rPr lang="tr-TR" dirty="0"/>
              <a:t>Yükseköğretim Kurulu (2023). </a:t>
            </a:r>
            <a:r>
              <a:rPr lang="tr-TR" i="1" dirty="0"/>
              <a:t>Pedagojik formasyona ilişkin bilgilendirme. 	</a:t>
            </a:r>
            <a:r>
              <a:rPr lang="tr-TR" dirty="0">
                <a:hlinkClick r:id="rId4"/>
              </a:rPr>
              <a:t>https://www.yok.gov.tr/HaberBelgeleri/BasinAciklamasi/2023/pedagojik-	formasyona-yonelik-bilgilendirme.pdf</a:t>
            </a:r>
            <a:r>
              <a:rPr lang="tr-TR" dirty="0"/>
              <a:t> </a:t>
            </a:r>
          </a:p>
        </p:txBody>
      </p:sp>
    </p:spTree>
    <p:extLst>
      <p:ext uri="{BB962C8B-B14F-4D97-AF65-F5344CB8AC3E}">
        <p14:creationId xmlns:p14="http://schemas.microsoft.com/office/powerpoint/2010/main" val="3657106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634477-A53B-4323-A496-53301976E3EF}"/>
              </a:ext>
            </a:extLst>
          </p:cNvPr>
          <p:cNvSpPr>
            <a:spLocks noGrp="1"/>
          </p:cNvSpPr>
          <p:nvPr>
            <p:ph type="title"/>
          </p:nvPr>
        </p:nvSpPr>
        <p:spPr>
          <a:xfrm>
            <a:off x="902011" y="1279275"/>
            <a:ext cx="3602736" cy="4526280"/>
          </a:xfrm>
        </p:spPr>
        <p:txBody>
          <a:bodyPr>
            <a:normAutofit/>
          </a:bodyPr>
          <a:lstStyle/>
          <a:p>
            <a:r>
              <a:rPr lang="tr-TR" sz="4000"/>
              <a:t>İçerik</a:t>
            </a:r>
          </a:p>
        </p:txBody>
      </p:sp>
      <p:graphicFrame>
        <p:nvGraphicFramePr>
          <p:cNvPr id="5" name="İçerik Yer Tutucusu 2">
            <a:extLst>
              <a:ext uri="{FF2B5EF4-FFF2-40B4-BE49-F238E27FC236}">
                <a16:creationId xmlns:a16="http://schemas.microsoft.com/office/drawing/2014/main" id="{784554CF-49AF-3BD3-A697-F13ED0C0BC99}"/>
              </a:ext>
            </a:extLst>
          </p:cNvPr>
          <p:cNvGraphicFramePr>
            <a:graphicFrameLocks noGrp="1"/>
          </p:cNvGraphicFramePr>
          <p:nvPr>
            <p:ph idx="1"/>
            <p:extLst>
              <p:ext uri="{D42A27DB-BD31-4B8C-83A1-F6EECF244321}">
                <p14:modId xmlns:p14="http://schemas.microsoft.com/office/powerpoint/2010/main" val="708877178"/>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8057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475FC16C-711B-4CED-B02A-26BE4C32D07C}"/>
              </a:ext>
            </a:extLst>
          </p:cNvPr>
          <p:cNvSpPr>
            <a:spLocks noGrp="1"/>
          </p:cNvSpPr>
          <p:nvPr>
            <p:ph type="title"/>
          </p:nvPr>
        </p:nvSpPr>
        <p:spPr>
          <a:xfrm>
            <a:off x="572493" y="238539"/>
            <a:ext cx="11018520" cy="1434415"/>
          </a:xfrm>
        </p:spPr>
        <p:txBody>
          <a:bodyPr anchor="b">
            <a:normAutofit/>
          </a:bodyPr>
          <a:lstStyle/>
          <a:p>
            <a:r>
              <a:rPr lang="tr-TR" sz="5400"/>
              <a:t>Pedagojik Formasyon Eğitimi Nedir?</a:t>
            </a:r>
          </a:p>
        </p:txBody>
      </p:sp>
      <p:sp>
        <p:nvSpPr>
          <p:cNvPr id="18"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46BEC1B6-F53F-44BF-BC40-54A9E0720A10}"/>
              </a:ext>
            </a:extLst>
          </p:cNvPr>
          <p:cNvSpPr>
            <a:spLocks noGrp="1"/>
          </p:cNvSpPr>
          <p:nvPr>
            <p:ph idx="1"/>
          </p:nvPr>
        </p:nvSpPr>
        <p:spPr>
          <a:xfrm>
            <a:off x="572493" y="2071316"/>
            <a:ext cx="6713552" cy="4119172"/>
          </a:xfrm>
        </p:spPr>
        <p:txBody>
          <a:bodyPr anchor="t">
            <a:normAutofit/>
          </a:bodyPr>
          <a:lstStyle/>
          <a:p>
            <a:r>
              <a:rPr lang="tr-TR" sz="2200"/>
              <a:t>Pedagojik formasyon, eğitim fakültesinden mezun olmayan lisans mezunu [öğrencisi/mezunu] kişilerin öğretmenlik yapabilmek için alması gereken bir programdır (TDK, t.y.).</a:t>
            </a:r>
          </a:p>
          <a:p>
            <a:endParaRPr lang="tr-TR" sz="2200"/>
          </a:p>
          <a:p>
            <a:r>
              <a:rPr lang="tr-TR" sz="2200"/>
              <a:t>Pedagojik Formasyon Eğitimi kapsamında verilen dersler pedagoji ile ilgili kazanımları içerir (YÖK, 2023).</a:t>
            </a:r>
          </a:p>
          <a:p>
            <a:endParaRPr lang="tr-TR" sz="2200"/>
          </a:p>
          <a:p>
            <a:r>
              <a:rPr lang="tr-TR" sz="2200"/>
              <a:t>Eğitimin başarıyla tamamlanabilmesi için belirlenen tüm derslerden gerekli şartlar sağlanarak başarılı olunması gerekmektedir (YÖK, 2023).</a:t>
            </a:r>
          </a:p>
        </p:txBody>
      </p:sp>
      <p:pic>
        <p:nvPicPr>
          <p:cNvPr id="5" name="Picture 4" descr="Bir kitabın üzerinde gözlük">
            <a:extLst>
              <a:ext uri="{FF2B5EF4-FFF2-40B4-BE49-F238E27FC236}">
                <a16:creationId xmlns:a16="http://schemas.microsoft.com/office/drawing/2014/main" id="{78DDF742-C2DB-25BE-974C-A56D602E5759}"/>
              </a:ext>
            </a:extLst>
          </p:cNvPr>
          <p:cNvPicPr>
            <a:picLocks noChangeAspect="1"/>
          </p:cNvPicPr>
          <p:nvPr/>
        </p:nvPicPr>
        <p:blipFill>
          <a:blip r:embed="rId2"/>
          <a:srcRect l="5812" r="30454" b="3"/>
          <a:stretch/>
        </p:blipFill>
        <p:spPr>
          <a:xfrm>
            <a:off x="7675658" y="2093976"/>
            <a:ext cx="3941064" cy="4096512"/>
          </a:xfrm>
          <a:prstGeom prst="rect">
            <a:avLst/>
          </a:prstGeom>
        </p:spPr>
      </p:pic>
    </p:spTree>
    <p:extLst>
      <p:ext uri="{BB962C8B-B14F-4D97-AF65-F5344CB8AC3E}">
        <p14:creationId xmlns:p14="http://schemas.microsoft.com/office/powerpoint/2010/main" val="3779879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724922-F67C-AE6C-69F9-76B62D249BF0}"/>
              </a:ext>
            </a:extLst>
          </p:cNvPr>
          <p:cNvSpPr>
            <a:spLocks noGrp="1"/>
          </p:cNvSpPr>
          <p:nvPr>
            <p:ph type="title"/>
          </p:nvPr>
        </p:nvSpPr>
        <p:spPr/>
        <p:txBody>
          <a:bodyPr/>
          <a:lstStyle/>
          <a:p>
            <a:r>
              <a:rPr lang="tr-TR" dirty="0"/>
              <a:t>Pedagojik Formasyon Eğitimi Nedir?</a:t>
            </a:r>
          </a:p>
        </p:txBody>
      </p:sp>
      <p:sp>
        <p:nvSpPr>
          <p:cNvPr id="3" name="İçerik Yer Tutucusu 2">
            <a:extLst>
              <a:ext uri="{FF2B5EF4-FFF2-40B4-BE49-F238E27FC236}">
                <a16:creationId xmlns:a16="http://schemas.microsoft.com/office/drawing/2014/main" id="{AF61C5A6-A504-06C5-8812-244D89493477}"/>
              </a:ext>
            </a:extLst>
          </p:cNvPr>
          <p:cNvSpPr>
            <a:spLocks noGrp="1"/>
          </p:cNvSpPr>
          <p:nvPr>
            <p:ph idx="1"/>
          </p:nvPr>
        </p:nvSpPr>
        <p:spPr/>
        <p:txBody>
          <a:bodyPr/>
          <a:lstStyle/>
          <a:p>
            <a:pPr algn="just"/>
            <a:r>
              <a:rPr lang="tr-TR" dirty="0"/>
              <a:t>Öğrencilerin öğretmenlik mesleğine atanabilmeleri için, pedagojik formasyon eğitimini tamamladıktan sonra Kamu Personeli Seçme Sınavı’nın (KPSS) Alan Bilgisi Testi, Eğitim Bilimleri Testi ile Genel Kültür ve Genel Yetenek Testi olmak üzere üç alt testinde ilgili puan türünde öğrencinin kendi alanı için belirlenen puana sahip olması gerekmektedir.</a:t>
            </a:r>
          </a:p>
          <a:p>
            <a:pPr algn="just"/>
            <a:endParaRPr lang="tr-TR" dirty="0"/>
          </a:p>
          <a:p>
            <a:pPr algn="just"/>
            <a:r>
              <a:rPr lang="tr-TR" dirty="0"/>
              <a:t>Ayrıca öğrenciler, aday öğretmenlik sürecini de başarıyla tamamlamalıdır (YÖK, 2023).</a:t>
            </a:r>
          </a:p>
          <a:p>
            <a:endParaRPr lang="tr-TR" dirty="0"/>
          </a:p>
        </p:txBody>
      </p:sp>
    </p:spTree>
    <p:extLst>
      <p:ext uri="{BB962C8B-B14F-4D97-AF65-F5344CB8AC3E}">
        <p14:creationId xmlns:p14="http://schemas.microsoft.com/office/powerpoint/2010/main" val="3148369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C954AA3C-B13A-4E52-8DB8-A070F4630065}"/>
              </a:ext>
            </a:extLst>
          </p:cNvPr>
          <p:cNvSpPr>
            <a:spLocks noGrp="1"/>
          </p:cNvSpPr>
          <p:nvPr>
            <p:ph type="title"/>
          </p:nvPr>
        </p:nvSpPr>
        <p:spPr>
          <a:xfrm>
            <a:off x="4218039" y="329184"/>
            <a:ext cx="7330833" cy="1783080"/>
          </a:xfrm>
        </p:spPr>
        <p:txBody>
          <a:bodyPr anchor="b">
            <a:normAutofit fontScale="90000"/>
          </a:bodyPr>
          <a:lstStyle/>
          <a:p>
            <a:r>
              <a:rPr lang="tr-TR" sz="5400" dirty="0"/>
              <a:t>Pedagojik Formasyon Eğitiminden Kimler Yararlanabilir?</a:t>
            </a:r>
          </a:p>
        </p:txBody>
      </p:sp>
      <p:pic>
        <p:nvPicPr>
          <p:cNvPr id="5" name="Picture 4" descr="Rafların göründüğü bulanık soyut halk kütüphanesi">
            <a:extLst>
              <a:ext uri="{FF2B5EF4-FFF2-40B4-BE49-F238E27FC236}">
                <a16:creationId xmlns:a16="http://schemas.microsoft.com/office/drawing/2014/main" id="{9143A16A-D516-B65F-6E18-51BBDDC3BD07}"/>
              </a:ext>
            </a:extLst>
          </p:cNvPr>
          <p:cNvPicPr>
            <a:picLocks noChangeAspect="1"/>
          </p:cNvPicPr>
          <p:nvPr/>
        </p:nvPicPr>
        <p:blipFill>
          <a:blip r:embed="rId2"/>
          <a:srcRect l="16165" r="38504" b="-1"/>
          <a:stretch/>
        </p:blipFill>
        <p:spPr>
          <a:xfrm>
            <a:off x="1" y="10"/>
            <a:ext cx="3893573"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1"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41AFB0B6-1B44-4854-A20B-15E6F39D6480}"/>
              </a:ext>
            </a:extLst>
          </p:cNvPr>
          <p:cNvSpPr>
            <a:spLocks noGrp="1"/>
          </p:cNvSpPr>
          <p:nvPr>
            <p:ph idx="1"/>
          </p:nvPr>
        </p:nvSpPr>
        <p:spPr>
          <a:xfrm>
            <a:off x="4218039" y="2706624"/>
            <a:ext cx="7330833" cy="3483864"/>
          </a:xfrm>
        </p:spPr>
        <p:txBody>
          <a:bodyPr>
            <a:normAutofit/>
          </a:bodyPr>
          <a:lstStyle/>
          <a:p>
            <a:r>
              <a:rPr lang="tr-TR" sz="2000" dirty="0"/>
              <a:t>Millî Eğitim Bakanlığı Talim ve Terbiye Kurulunun 20/02/2014 tarihli ve 9 sayılı "Öğretmenlik Alanları, Atama ve Ders Okutma </a:t>
            </a:r>
            <a:r>
              <a:rPr lang="tr-TR" sz="2000" dirty="0" err="1"/>
              <a:t>Esasları’nın</a:t>
            </a:r>
            <a:r>
              <a:rPr lang="tr-TR" sz="2000" dirty="0"/>
              <a:t> ekinde yer alan öğretmen yetiştiren fakülteler dışında formasyon eğitimi alınabilen alanlardaki öğrenciler pedagojik formasyon eğitimi alabilecektir (YÖK, 2023).</a:t>
            </a:r>
          </a:p>
          <a:p>
            <a:endParaRPr lang="tr-TR" sz="2000" dirty="0"/>
          </a:p>
          <a:p>
            <a:r>
              <a:rPr lang="tr-TR" sz="2000" dirty="0"/>
              <a:t>Bu kapsamda Çankırı Karatekin Üniversitesi bünyesinde bu eğitimden Tablo 1’de belirtilen fakülte ve bölüm öğrencileri yararlanabilir (Çankırı Karatekin Üniversitesi, 2024).</a:t>
            </a:r>
          </a:p>
          <a:p>
            <a:endParaRPr lang="tr-TR" sz="2000" dirty="0"/>
          </a:p>
        </p:txBody>
      </p:sp>
    </p:spTree>
    <p:extLst>
      <p:ext uri="{BB962C8B-B14F-4D97-AF65-F5344CB8AC3E}">
        <p14:creationId xmlns:p14="http://schemas.microsoft.com/office/powerpoint/2010/main" val="657077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54AA3C-B13A-4E52-8DB8-A070F4630065}"/>
              </a:ext>
            </a:extLst>
          </p:cNvPr>
          <p:cNvSpPr>
            <a:spLocks noGrp="1"/>
          </p:cNvSpPr>
          <p:nvPr>
            <p:ph type="title"/>
          </p:nvPr>
        </p:nvSpPr>
        <p:spPr/>
        <p:txBody>
          <a:bodyPr/>
          <a:lstStyle/>
          <a:p>
            <a:r>
              <a:rPr lang="tr-TR" dirty="0"/>
              <a:t>Kimler Bu Eğitimden Yararlanabilir?</a:t>
            </a:r>
          </a:p>
        </p:txBody>
      </p:sp>
      <p:graphicFrame>
        <p:nvGraphicFramePr>
          <p:cNvPr id="4" name="Tablo 4">
            <a:extLst>
              <a:ext uri="{FF2B5EF4-FFF2-40B4-BE49-F238E27FC236}">
                <a16:creationId xmlns:a16="http://schemas.microsoft.com/office/drawing/2014/main" id="{DC64D71D-1B47-4AEF-B63A-D1DD28EF3430}"/>
              </a:ext>
            </a:extLst>
          </p:cNvPr>
          <p:cNvGraphicFramePr>
            <a:graphicFrameLocks noGrp="1"/>
          </p:cNvGraphicFramePr>
          <p:nvPr>
            <p:ph idx="1"/>
          </p:nvPr>
        </p:nvGraphicFramePr>
        <p:xfrm>
          <a:off x="649574" y="1945603"/>
          <a:ext cx="10899098" cy="4810571"/>
        </p:xfrm>
        <a:graphic>
          <a:graphicData uri="http://schemas.openxmlformats.org/drawingml/2006/table">
            <a:tbl>
              <a:tblPr firstRow="1" bandRow="1">
                <a:tableStyleId>{5C22544A-7EE6-4342-B048-85BDC9FD1C3A}</a:tableStyleId>
              </a:tblPr>
              <a:tblGrid>
                <a:gridCol w="5449549">
                  <a:extLst>
                    <a:ext uri="{9D8B030D-6E8A-4147-A177-3AD203B41FA5}">
                      <a16:colId xmlns:a16="http://schemas.microsoft.com/office/drawing/2014/main" val="510686846"/>
                    </a:ext>
                  </a:extLst>
                </a:gridCol>
                <a:gridCol w="5449549">
                  <a:extLst>
                    <a:ext uri="{9D8B030D-6E8A-4147-A177-3AD203B41FA5}">
                      <a16:colId xmlns:a16="http://schemas.microsoft.com/office/drawing/2014/main" val="1557717680"/>
                    </a:ext>
                  </a:extLst>
                </a:gridCol>
              </a:tblGrid>
              <a:tr h="460251">
                <a:tc>
                  <a:txBody>
                    <a:bodyPr/>
                    <a:lstStyle/>
                    <a:p>
                      <a:r>
                        <a:rPr lang="tr-TR" sz="2000" dirty="0"/>
                        <a:t>Fakülte</a:t>
                      </a:r>
                    </a:p>
                  </a:txBody>
                  <a:tcPr/>
                </a:tc>
                <a:tc>
                  <a:txBody>
                    <a:bodyPr/>
                    <a:lstStyle/>
                    <a:p>
                      <a:r>
                        <a:rPr lang="tr-TR" sz="2000" dirty="0"/>
                        <a:t>Öğretmenlik Alanı</a:t>
                      </a:r>
                    </a:p>
                  </a:txBody>
                  <a:tcPr/>
                </a:tc>
                <a:extLst>
                  <a:ext uri="{0D108BD9-81ED-4DB2-BD59-A6C34878D82A}">
                    <a16:rowId xmlns:a16="http://schemas.microsoft.com/office/drawing/2014/main" val="1912006941"/>
                  </a:ext>
                </a:extLst>
              </a:tr>
              <a:tr h="794407">
                <a:tc rowSpan="8">
                  <a:txBody>
                    <a:bodyPr/>
                    <a:lstStyle/>
                    <a:p>
                      <a:r>
                        <a:rPr lang="tr-TR" sz="2000" dirty="0"/>
                        <a:t>Edebiyat Fakültesi</a:t>
                      </a:r>
                    </a:p>
                  </a:txBody>
                  <a:tcPr anchor="ctr"/>
                </a:tc>
                <a:tc>
                  <a:txBody>
                    <a:bodyPr/>
                    <a:lstStyle/>
                    <a:p>
                      <a:r>
                        <a:rPr lang="tr-TR" sz="2000" dirty="0"/>
                        <a:t>Sosyoloji (En az 16 kredi Felsefe, 16 kredi Psikoloji, 8 kredi Mantık aldığını belgelendirenler)</a:t>
                      </a:r>
                    </a:p>
                  </a:txBody>
                  <a:tcPr/>
                </a:tc>
                <a:extLst>
                  <a:ext uri="{0D108BD9-81ED-4DB2-BD59-A6C34878D82A}">
                    <a16:rowId xmlns:a16="http://schemas.microsoft.com/office/drawing/2014/main" val="1520965348"/>
                  </a:ext>
                </a:extLst>
              </a:tr>
              <a:tr h="794407">
                <a:tc vMerge="1">
                  <a:txBody>
                    <a:bodyPr/>
                    <a:lstStyle/>
                    <a:p>
                      <a:endParaRPr lang="tr-TR" sz="2000" dirty="0"/>
                    </a:p>
                  </a:txBody>
                  <a:tcPr/>
                </a:tc>
                <a:tc>
                  <a:txBody>
                    <a:bodyPr/>
                    <a:lstStyle/>
                    <a:p>
                      <a:r>
                        <a:rPr lang="tr-TR" sz="2000" dirty="0"/>
                        <a:t>Felsefe (En az 16 kredi Sosyoloji, 16 kredi Psikoloji aldığını belgelendirenler)</a:t>
                      </a:r>
                    </a:p>
                  </a:txBody>
                  <a:tcPr/>
                </a:tc>
                <a:extLst>
                  <a:ext uri="{0D108BD9-81ED-4DB2-BD59-A6C34878D82A}">
                    <a16:rowId xmlns:a16="http://schemas.microsoft.com/office/drawing/2014/main" val="1555960907"/>
                  </a:ext>
                </a:extLst>
              </a:tr>
              <a:tr h="460251">
                <a:tc vMerge="1">
                  <a:txBody>
                    <a:bodyPr/>
                    <a:lstStyle/>
                    <a:p>
                      <a:endParaRPr lang="tr-TR" sz="2000" dirty="0"/>
                    </a:p>
                  </a:txBody>
                  <a:tcPr/>
                </a:tc>
                <a:tc>
                  <a:txBody>
                    <a:bodyPr/>
                    <a:lstStyle/>
                    <a:p>
                      <a:r>
                        <a:rPr lang="tr-TR" sz="2000" dirty="0"/>
                        <a:t>Tarih</a:t>
                      </a:r>
                    </a:p>
                  </a:txBody>
                  <a:tcPr/>
                </a:tc>
                <a:extLst>
                  <a:ext uri="{0D108BD9-81ED-4DB2-BD59-A6C34878D82A}">
                    <a16:rowId xmlns:a16="http://schemas.microsoft.com/office/drawing/2014/main" val="1733645614"/>
                  </a:ext>
                </a:extLst>
              </a:tr>
              <a:tr h="460251">
                <a:tc vMerge="1">
                  <a:txBody>
                    <a:bodyPr/>
                    <a:lstStyle/>
                    <a:p>
                      <a:endParaRPr lang="tr-TR" sz="2000" dirty="0"/>
                    </a:p>
                  </a:txBody>
                  <a:tcPr/>
                </a:tc>
                <a:tc>
                  <a:txBody>
                    <a:bodyPr/>
                    <a:lstStyle/>
                    <a:p>
                      <a:r>
                        <a:rPr lang="tr-TR" sz="2000" dirty="0"/>
                        <a:t>Türk Dili ve Edebiyatı</a:t>
                      </a:r>
                    </a:p>
                  </a:txBody>
                  <a:tcPr/>
                </a:tc>
                <a:extLst>
                  <a:ext uri="{0D108BD9-81ED-4DB2-BD59-A6C34878D82A}">
                    <a16:rowId xmlns:a16="http://schemas.microsoft.com/office/drawing/2014/main" val="2577385518"/>
                  </a:ext>
                </a:extLst>
              </a:tr>
              <a:tr h="460251">
                <a:tc vMerge="1">
                  <a:txBody>
                    <a:bodyPr/>
                    <a:lstStyle/>
                    <a:p>
                      <a:endParaRPr lang="tr-TR" sz="2000" dirty="0"/>
                    </a:p>
                  </a:txBody>
                  <a:tcPr/>
                </a:tc>
                <a:tc>
                  <a:txBody>
                    <a:bodyPr/>
                    <a:lstStyle/>
                    <a:p>
                      <a:r>
                        <a:rPr lang="tr-TR" sz="2000" dirty="0"/>
                        <a:t>Psikoloji</a:t>
                      </a:r>
                    </a:p>
                  </a:txBody>
                  <a:tcPr/>
                </a:tc>
                <a:extLst>
                  <a:ext uri="{0D108BD9-81ED-4DB2-BD59-A6C34878D82A}">
                    <a16:rowId xmlns:a16="http://schemas.microsoft.com/office/drawing/2014/main" val="219929902"/>
                  </a:ext>
                </a:extLst>
              </a:tr>
              <a:tr h="460251">
                <a:tc vMerge="1">
                  <a:txBody>
                    <a:bodyPr/>
                    <a:lstStyle/>
                    <a:p>
                      <a:endParaRPr lang="tr-TR" sz="2000" dirty="0"/>
                    </a:p>
                  </a:txBody>
                  <a:tcPr/>
                </a:tc>
                <a:tc>
                  <a:txBody>
                    <a:bodyPr/>
                    <a:lstStyle/>
                    <a:p>
                      <a:r>
                        <a:rPr lang="tr-TR" sz="2000" dirty="0"/>
                        <a:t>Batı Dilleri ve Edebiyatı</a:t>
                      </a:r>
                    </a:p>
                  </a:txBody>
                  <a:tcPr/>
                </a:tc>
                <a:extLst>
                  <a:ext uri="{0D108BD9-81ED-4DB2-BD59-A6C34878D82A}">
                    <a16:rowId xmlns:a16="http://schemas.microsoft.com/office/drawing/2014/main" val="821852051"/>
                  </a:ext>
                </a:extLst>
              </a:tr>
              <a:tr h="460251">
                <a:tc vMerge="1">
                  <a:txBody>
                    <a:bodyPr/>
                    <a:lstStyle/>
                    <a:p>
                      <a:endParaRPr lang="tr-TR" sz="2000" dirty="0"/>
                    </a:p>
                  </a:txBody>
                  <a:tcPr/>
                </a:tc>
                <a:tc>
                  <a:txBody>
                    <a:bodyPr/>
                    <a:lstStyle/>
                    <a:p>
                      <a:r>
                        <a:rPr lang="tr-TR" sz="2000" dirty="0"/>
                        <a:t>Coğrafya</a:t>
                      </a:r>
                    </a:p>
                  </a:txBody>
                  <a:tcPr/>
                </a:tc>
                <a:extLst>
                  <a:ext uri="{0D108BD9-81ED-4DB2-BD59-A6C34878D82A}">
                    <a16:rowId xmlns:a16="http://schemas.microsoft.com/office/drawing/2014/main" val="3599150541"/>
                  </a:ext>
                </a:extLst>
              </a:tr>
              <a:tr h="460251">
                <a:tc vMerge="1">
                  <a:txBody>
                    <a:bodyPr/>
                    <a:lstStyle/>
                    <a:p>
                      <a:endParaRPr lang="tr-TR" sz="20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2000" dirty="0"/>
                        <a:t>Doğu Dilleri ve Edebiyatı</a:t>
                      </a:r>
                    </a:p>
                  </a:txBody>
                  <a:tcPr/>
                </a:tc>
                <a:extLst>
                  <a:ext uri="{0D108BD9-81ED-4DB2-BD59-A6C34878D82A}">
                    <a16:rowId xmlns:a16="http://schemas.microsoft.com/office/drawing/2014/main" val="3835426839"/>
                  </a:ext>
                </a:extLst>
              </a:tr>
            </a:tbl>
          </a:graphicData>
        </a:graphic>
      </p:graphicFrame>
      <p:sp>
        <p:nvSpPr>
          <p:cNvPr id="5" name="İçerik Yer Tutucusu 2">
            <a:extLst>
              <a:ext uri="{FF2B5EF4-FFF2-40B4-BE49-F238E27FC236}">
                <a16:creationId xmlns:a16="http://schemas.microsoft.com/office/drawing/2014/main" id="{CD0940EB-846D-4CBF-9462-F3D44634D23E}"/>
              </a:ext>
            </a:extLst>
          </p:cNvPr>
          <p:cNvSpPr txBox="1">
            <a:spLocks/>
          </p:cNvSpPr>
          <p:nvPr/>
        </p:nvSpPr>
        <p:spPr>
          <a:xfrm>
            <a:off x="643328" y="1545613"/>
            <a:ext cx="10515600" cy="662742"/>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dirty="0"/>
              <a:t>Tablo 1. </a:t>
            </a:r>
            <a:r>
              <a:rPr lang="tr-TR" i="1" dirty="0"/>
              <a:t>Pedagojik Formasyon Seçmeli Derslerine Başvurabilecek Programlar</a:t>
            </a:r>
          </a:p>
        </p:txBody>
      </p:sp>
    </p:spTree>
    <p:extLst>
      <p:ext uri="{BB962C8B-B14F-4D97-AF65-F5344CB8AC3E}">
        <p14:creationId xmlns:p14="http://schemas.microsoft.com/office/powerpoint/2010/main" val="3644876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54AA3C-B13A-4E52-8DB8-A070F4630065}"/>
              </a:ext>
            </a:extLst>
          </p:cNvPr>
          <p:cNvSpPr>
            <a:spLocks noGrp="1"/>
          </p:cNvSpPr>
          <p:nvPr>
            <p:ph type="title"/>
          </p:nvPr>
        </p:nvSpPr>
        <p:spPr>
          <a:xfrm>
            <a:off x="838200" y="-28142"/>
            <a:ext cx="10515600" cy="1127974"/>
          </a:xfrm>
        </p:spPr>
        <p:txBody>
          <a:bodyPr/>
          <a:lstStyle/>
          <a:p>
            <a:r>
              <a:rPr lang="tr-TR" dirty="0"/>
              <a:t>Kimler Bu Eğitimden Yararlanabilir?</a:t>
            </a:r>
          </a:p>
        </p:txBody>
      </p:sp>
      <p:graphicFrame>
        <p:nvGraphicFramePr>
          <p:cNvPr id="4" name="Tablo 4">
            <a:extLst>
              <a:ext uri="{FF2B5EF4-FFF2-40B4-BE49-F238E27FC236}">
                <a16:creationId xmlns:a16="http://schemas.microsoft.com/office/drawing/2014/main" id="{DC64D71D-1B47-4AEF-B63A-D1DD28EF3430}"/>
              </a:ext>
            </a:extLst>
          </p:cNvPr>
          <p:cNvGraphicFramePr>
            <a:graphicFrameLocks noGrp="1"/>
          </p:cNvGraphicFramePr>
          <p:nvPr>
            <p:ph idx="1"/>
            <p:extLst>
              <p:ext uri="{D42A27DB-BD31-4B8C-83A1-F6EECF244321}">
                <p14:modId xmlns:p14="http://schemas.microsoft.com/office/powerpoint/2010/main" val="1086853545"/>
              </p:ext>
            </p:extLst>
          </p:nvPr>
        </p:nvGraphicFramePr>
        <p:xfrm>
          <a:off x="725656" y="1169805"/>
          <a:ext cx="10710472" cy="5665974"/>
        </p:xfrm>
        <a:graphic>
          <a:graphicData uri="http://schemas.openxmlformats.org/drawingml/2006/table">
            <a:tbl>
              <a:tblPr firstRow="1" bandRow="1">
                <a:tableStyleId>{5C22544A-7EE6-4342-B048-85BDC9FD1C3A}</a:tableStyleId>
              </a:tblPr>
              <a:tblGrid>
                <a:gridCol w="5355236">
                  <a:extLst>
                    <a:ext uri="{9D8B030D-6E8A-4147-A177-3AD203B41FA5}">
                      <a16:colId xmlns:a16="http://schemas.microsoft.com/office/drawing/2014/main" val="510686846"/>
                    </a:ext>
                  </a:extLst>
                </a:gridCol>
                <a:gridCol w="5355236">
                  <a:extLst>
                    <a:ext uri="{9D8B030D-6E8A-4147-A177-3AD203B41FA5}">
                      <a16:colId xmlns:a16="http://schemas.microsoft.com/office/drawing/2014/main" val="1557717680"/>
                    </a:ext>
                  </a:extLst>
                </a:gridCol>
              </a:tblGrid>
              <a:tr h="399746">
                <a:tc>
                  <a:txBody>
                    <a:bodyPr/>
                    <a:lstStyle/>
                    <a:p>
                      <a:r>
                        <a:rPr lang="tr-TR" sz="2000" dirty="0"/>
                        <a:t>Fakülte</a:t>
                      </a:r>
                    </a:p>
                  </a:txBody>
                  <a:tcPr/>
                </a:tc>
                <a:tc>
                  <a:txBody>
                    <a:bodyPr/>
                    <a:lstStyle/>
                    <a:p>
                      <a:r>
                        <a:rPr lang="tr-TR" sz="2000" dirty="0"/>
                        <a:t>Öğretmenlik Alanı</a:t>
                      </a:r>
                    </a:p>
                  </a:txBody>
                  <a:tcPr/>
                </a:tc>
                <a:extLst>
                  <a:ext uri="{0D108BD9-81ED-4DB2-BD59-A6C34878D82A}">
                    <a16:rowId xmlns:a16="http://schemas.microsoft.com/office/drawing/2014/main" val="1912006941"/>
                  </a:ext>
                </a:extLst>
              </a:tr>
              <a:tr h="478748">
                <a:tc rowSpan="4">
                  <a:txBody>
                    <a:bodyPr/>
                    <a:lstStyle/>
                    <a:p>
                      <a:r>
                        <a:rPr lang="tr-TR" sz="2000" dirty="0"/>
                        <a:t>Fen Fakültesi</a:t>
                      </a:r>
                    </a:p>
                  </a:txBody>
                  <a:tcPr anchor="ctr"/>
                </a:tc>
                <a:tc>
                  <a:txBody>
                    <a:bodyPr/>
                    <a:lstStyle/>
                    <a:p>
                      <a:r>
                        <a:rPr lang="tr-TR" sz="2000" dirty="0"/>
                        <a:t>Biyoloji</a:t>
                      </a:r>
                    </a:p>
                  </a:txBody>
                  <a:tcPr/>
                </a:tc>
                <a:extLst>
                  <a:ext uri="{0D108BD9-81ED-4DB2-BD59-A6C34878D82A}">
                    <a16:rowId xmlns:a16="http://schemas.microsoft.com/office/drawing/2014/main" val="1520965348"/>
                  </a:ext>
                </a:extLst>
              </a:tr>
              <a:tr h="478748">
                <a:tc vMerge="1">
                  <a:txBody>
                    <a:bodyPr/>
                    <a:lstStyle/>
                    <a:p>
                      <a:endParaRPr lang="tr-TR" sz="2000" dirty="0"/>
                    </a:p>
                  </a:txBody>
                  <a:tcPr anchor="ctr"/>
                </a:tc>
                <a:tc>
                  <a:txBody>
                    <a:bodyPr/>
                    <a:lstStyle/>
                    <a:p>
                      <a:r>
                        <a:rPr lang="tr-TR" sz="2000" dirty="0"/>
                        <a:t>Kimya</a:t>
                      </a:r>
                    </a:p>
                  </a:txBody>
                  <a:tcPr/>
                </a:tc>
                <a:extLst>
                  <a:ext uri="{0D108BD9-81ED-4DB2-BD59-A6C34878D82A}">
                    <a16:rowId xmlns:a16="http://schemas.microsoft.com/office/drawing/2014/main" val="1555960907"/>
                  </a:ext>
                </a:extLst>
              </a:tr>
              <a:tr h="478748">
                <a:tc vMerge="1">
                  <a:txBody>
                    <a:bodyPr/>
                    <a:lstStyle/>
                    <a:p>
                      <a:endParaRPr lang="tr-TR" sz="2000" dirty="0"/>
                    </a:p>
                  </a:txBody>
                  <a:tcPr anchor="ctr"/>
                </a:tc>
                <a:tc>
                  <a:txBody>
                    <a:bodyPr/>
                    <a:lstStyle/>
                    <a:p>
                      <a:r>
                        <a:rPr lang="tr-TR" sz="2000" dirty="0"/>
                        <a:t>Matematik</a:t>
                      </a:r>
                    </a:p>
                  </a:txBody>
                  <a:tcPr/>
                </a:tc>
                <a:extLst>
                  <a:ext uri="{0D108BD9-81ED-4DB2-BD59-A6C34878D82A}">
                    <a16:rowId xmlns:a16="http://schemas.microsoft.com/office/drawing/2014/main" val="1733645614"/>
                  </a:ext>
                </a:extLst>
              </a:tr>
              <a:tr h="478748">
                <a:tc vMerge="1">
                  <a:txBody>
                    <a:bodyPr/>
                    <a:lstStyle/>
                    <a:p>
                      <a:endParaRPr lang="tr-TR" sz="2000" dirty="0"/>
                    </a:p>
                  </a:txBody>
                  <a:tcPr anchor="ctr"/>
                </a:tc>
                <a:tc>
                  <a:txBody>
                    <a:bodyPr/>
                    <a:lstStyle/>
                    <a:p>
                      <a:r>
                        <a:rPr lang="tr-TR" sz="2000" dirty="0"/>
                        <a:t>Fizik</a:t>
                      </a:r>
                    </a:p>
                  </a:txBody>
                  <a:tcPr/>
                </a:tc>
                <a:extLst>
                  <a:ext uri="{0D108BD9-81ED-4DB2-BD59-A6C34878D82A}">
                    <a16:rowId xmlns:a16="http://schemas.microsoft.com/office/drawing/2014/main" val="880611288"/>
                  </a:ext>
                </a:extLst>
              </a:tr>
              <a:tr h="478748">
                <a:tc rowSpan="7">
                  <a:txBody>
                    <a:bodyPr/>
                    <a:lstStyle/>
                    <a:p>
                      <a:r>
                        <a:rPr lang="tr-TR" sz="2000" dirty="0"/>
                        <a:t>Sağlık Bilimleri Fakültesi</a:t>
                      </a:r>
                    </a:p>
                  </a:txBody>
                  <a:tcPr anchor="ctr"/>
                </a:tc>
                <a:tc>
                  <a:txBody>
                    <a:bodyPr/>
                    <a:lstStyle/>
                    <a:p>
                      <a:r>
                        <a:rPr lang="tr-TR" sz="2000" dirty="0"/>
                        <a:t>Çocuk Gelişimi</a:t>
                      </a:r>
                    </a:p>
                  </a:txBody>
                  <a:tcPr/>
                </a:tc>
                <a:extLst>
                  <a:ext uri="{0D108BD9-81ED-4DB2-BD59-A6C34878D82A}">
                    <a16:rowId xmlns:a16="http://schemas.microsoft.com/office/drawing/2014/main" val="2577385518"/>
                  </a:ext>
                </a:extLst>
              </a:tr>
              <a:tr h="478748">
                <a:tc vMerge="1">
                  <a:txBody>
                    <a:bodyPr/>
                    <a:lstStyle/>
                    <a:p>
                      <a:endParaRPr lang="tr-TR"/>
                    </a:p>
                  </a:txBody>
                  <a:tcPr/>
                </a:tc>
                <a:tc>
                  <a:txBody>
                    <a:bodyPr/>
                    <a:lstStyle/>
                    <a:p>
                      <a:r>
                        <a:rPr lang="tr-TR" sz="2000" dirty="0"/>
                        <a:t>Acil Yardım ve Afet Yönetimi</a:t>
                      </a:r>
                    </a:p>
                  </a:txBody>
                  <a:tcPr/>
                </a:tc>
                <a:extLst>
                  <a:ext uri="{0D108BD9-81ED-4DB2-BD59-A6C34878D82A}">
                    <a16:rowId xmlns:a16="http://schemas.microsoft.com/office/drawing/2014/main" val="3031258235"/>
                  </a:ext>
                </a:extLst>
              </a:tr>
              <a:tr h="478748">
                <a:tc vMerge="1">
                  <a:txBody>
                    <a:bodyPr/>
                    <a:lstStyle/>
                    <a:p>
                      <a:endParaRPr lang="tr-TR" sz="2000" dirty="0"/>
                    </a:p>
                  </a:txBody>
                  <a:tcPr anchor="ctr"/>
                </a:tc>
                <a:tc>
                  <a:txBody>
                    <a:bodyPr/>
                    <a:lstStyle/>
                    <a:p>
                      <a:r>
                        <a:rPr lang="tr-TR" sz="2000" dirty="0"/>
                        <a:t>Hemşirelik</a:t>
                      </a:r>
                    </a:p>
                  </a:txBody>
                  <a:tcPr/>
                </a:tc>
                <a:extLst>
                  <a:ext uri="{0D108BD9-81ED-4DB2-BD59-A6C34878D82A}">
                    <a16:rowId xmlns:a16="http://schemas.microsoft.com/office/drawing/2014/main" val="219929902"/>
                  </a:ext>
                </a:extLst>
              </a:tr>
              <a:tr h="478748">
                <a:tc vMerge="1">
                  <a:txBody>
                    <a:bodyPr/>
                    <a:lstStyle/>
                    <a:p>
                      <a:endParaRPr lang="tr-TR" sz="2000" dirty="0"/>
                    </a:p>
                  </a:txBody>
                  <a:tcPr anchor="ctr"/>
                </a:tc>
                <a:tc>
                  <a:txBody>
                    <a:bodyPr/>
                    <a:lstStyle/>
                    <a:p>
                      <a:r>
                        <a:rPr lang="tr-TR" sz="2000" dirty="0"/>
                        <a:t>Beslenme ve Diyetetik</a:t>
                      </a:r>
                    </a:p>
                  </a:txBody>
                  <a:tcPr/>
                </a:tc>
                <a:extLst>
                  <a:ext uri="{0D108BD9-81ED-4DB2-BD59-A6C34878D82A}">
                    <a16:rowId xmlns:a16="http://schemas.microsoft.com/office/drawing/2014/main" val="821852051"/>
                  </a:ext>
                </a:extLst>
              </a:tr>
              <a:tr h="478748">
                <a:tc vMerge="1">
                  <a:txBody>
                    <a:bodyPr/>
                    <a:lstStyle/>
                    <a:p>
                      <a:endParaRPr lang="tr-TR" sz="2000" dirty="0"/>
                    </a:p>
                  </a:txBody>
                  <a:tcPr anchor="ctr"/>
                </a:tc>
                <a:tc>
                  <a:txBody>
                    <a:bodyPr/>
                    <a:lstStyle/>
                    <a:p>
                      <a:r>
                        <a:rPr lang="tr-TR" sz="2000" dirty="0"/>
                        <a:t>Fizyoterapi ve Rehabilitasyon</a:t>
                      </a:r>
                    </a:p>
                  </a:txBody>
                  <a:tcPr/>
                </a:tc>
                <a:extLst>
                  <a:ext uri="{0D108BD9-81ED-4DB2-BD59-A6C34878D82A}">
                    <a16:rowId xmlns:a16="http://schemas.microsoft.com/office/drawing/2014/main" val="3599150541"/>
                  </a:ext>
                </a:extLst>
              </a:tr>
              <a:tr h="478748">
                <a:tc vMerge="1">
                  <a:txBody>
                    <a:bodyPr/>
                    <a:lstStyle/>
                    <a:p>
                      <a:endParaRPr lang="tr-TR" sz="2000" dirty="0"/>
                    </a:p>
                  </a:txBody>
                  <a:tcPr anchor="ctr"/>
                </a:tc>
                <a:tc>
                  <a:txBody>
                    <a:bodyPr/>
                    <a:lstStyle/>
                    <a:p>
                      <a:r>
                        <a:rPr lang="tr-TR" sz="2000" dirty="0" err="1"/>
                        <a:t>Ergoterapi</a:t>
                      </a:r>
                      <a:endParaRPr lang="tr-TR" sz="2000" dirty="0"/>
                    </a:p>
                  </a:txBody>
                  <a:tcPr/>
                </a:tc>
                <a:extLst>
                  <a:ext uri="{0D108BD9-81ED-4DB2-BD59-A6C34878D82A}">
                    <a16:rowId xmlns:a16="http://schemas.microsoft.com/office/drawing/2014/main" val="3520243048"/>
                  </a:ext>
                </a:extLst>
              </a:tr>
              <a:tr h="478748">
                <a:tc vMerge="1">
                  <a:txBody>
                    <a:bodyPr/>
                    <a:lstStyle/>
                    <a:p>
                      <a:endParaRPr lang="tr-TR" sz="2000" dirty="0"/>
                    </a:p>
                  </a:txBody>
                  <a:tcPr anchor="ctr"/>
                </a:tc>
                <a:tc>
                  <a:txBody>
                    <a:bodyPr/>
                    <a:lstStyle/>
                    <a:p>
                      <a:r>
                        <a:rPr lang="tr-TR" sz="2000" dirty="0"/>
                        <a:t>Ebelik</a:t>
                      </a:r>
                    </a:p>
                  </a:txBody>
                  <a:tcPr/>
                </a:tc>
                <a:extLst>
                  <a:ext uri="{0D108BD9-81ED-4DB2-BD59-A6C34878D82A}">
                    <a16:rowId xmlns:a16="http://schemas.microsoft.com/office/drawing/2014/main" val="494870080"/>
                  </a:ext>
                </a:extLst>
              </a:tr>
            </a:tbl>
          </a:graphicData>
        </a:graphic>
      </p:graphicFrame>
      <p:sp>
        <p:nvSpPr>
          <p:cNvPr id="5" name="İçerik Yer Tutucusu 2">
            <a:extLst>
              <a:ext uri="{FF2B5EF4-FFF2-40B4-BE49-F238E27FC236}">
                <a16:creationId xmlns:a16="http://schemas.microsoft.com/office/drawing/2014/main" id="{CD0940EB-846D-4CBF-9462-F3D44634D23E}"/>
              </a:ext>
            </a:extLst>
          </p:cNvPr>
          <p:cNvSpPr txBox="1">
            <a:spLocks/>
          </p:cNvSpPr>
          <p:nvPr/>
        </p:nvSpPr>
        <p:spPr>
          <a:xfrm>
            <a:off x="643328" y="871841"/>
            <a:ext cx="11548672" cy="662742"/>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dirty="0"/>
              <a:t>Tablo 1. </a:t>
            </a:r>
            <a:r>
              <a:rPr lang="tr-TR" i="1" dirty="0"/>
              <a:t>Pedagojik Formasyon Seçmeli Derslerine Başvurabilecek Programlar (Devam)</a:t>
            </a:r>
          </a:p>
        </p:txBody>
      </p:sp>
    </p:spTree>
    <p:extLst>
      <p:ext uri="{BB962C8B-B14F-4D97-AF65-F5344CB8AC3E}">
        <p14:creationId xmlns:p14="http://schemas.microsoft.com/office/powerpoint/2010/main" val="468512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54AA3C-B13A-4E52-8DB8-A070F4630065}"/>
              </a:ext>
            </a:extLst>
          </p:cNvPr>
          <p:cNvSpPr>
            <a:spLocks noGrp="1"/>
          </p:cNvSpPr>
          <p:nvPr>
            <p:ph type="title"/>
          </p:nvPr>
        </p:nvSpPr>
        <p:spPr>
          <a:xfrm>
            <a:off x="838200" y="239150"/>
            <a:ext cx="10515600" cy="959167"/>
          </a:xfrm>
        </p:spPr>
        <p:txBody>
          <a:bodyPr/>
          <a:lstStyle/>
          <a:p>
            <a:r>
              <a:rPr lang="tr-TR" dirty="0"/>
              <a:t>Kimler Bu Eğitimden Yararlanabilir?</a:t>
            </a:r>
          </a:p>
        </p:txBody>
      </p:sp>
      <p:graphicFrame>
        <p:nvGraphicFramePr>
          <p:cNvPr id="4" name="Tablo 4">
            <a:extLst>
              <a:ext uri="{FF2B5EF4-FFF2-40B4-BE49-F238E27FC236}">
                <a16:creationId xmlns:a16="http://schemas.microsoft.com/office/drawing/2014/main" id="{DC64D71D-1B47-4AEF-B63A-D1DD28EF3430}"/>
              </a:ext>
            </a:extLst>
          </p:cNvPr>
          <p:cNvGraphicFramePr>
            <a:graphicFrameLocks noGrp="1"/>
          </p:cNvGraphicFramePr>
          <p:nvPr>
            <p:ph idx="1"/>
          </p:nvPr>
        </p:nvGraphicFramePr>
        <p:xfrm>
          <a:off x="795996" y="1728128"/>
          <a:ext cx="10710472" cy="2211180"/>
        </p:xfrm>
        <a:graphic>
          <a:graphicData uri="http://schemas.openxmlformats.org/drawingml/2006/table">
            <a:tbl>
              <a:tblPr firstRow="1" bandRow="1">
                <a:tableStyleId>{5C22544A-7EE6-4342-B048-85BDC9FD1C3A}</a:tableStyleId>
              </a:tblPr>
              <a:tblGrid>
                <a:gridCol w="5355236">
                  <a:extLst>
                    <a:ext uri="{9D8B030D-6E8A-4147-A177-3AD203B41FA5}">
                      <a16:colId xmlns:a16="http://schemas.microsoft.com/office/drawing/2014/main" val="510686846"/>
                    </a:ext>
                  </a:extLst>
                </a:gridCol>
                <a:gridCol w="5355236">
                  <a:extLst>
                    <a:ext uri="{9D8B030D-6E8A-4147-A177-3AD203B41FA5}">
                      <a16:colId xmlns:a16="http://schemas.microsoft.com/office/drawing/2014/main" val="1557717680"/>
                    </a:ext>
                  </a:extLst>
                </a:gridCol>
              </a:tblGrid>
              <a:tr h="378860">
                <a:tc>
                  <a:txBody>
                    <a:bodyPr/>
                    <a:lstStyle/>
                    <a:p>
                      <a:r>
                        <a:rPr lang="tr-TR" sz="2000" dirty="0"/>
                        <a:t>Fakülte</a:t>
                      </a:r>
                    </a:p>
                  </a:txBody>
                  <a:tcPr/>
                </a:tc>
                <a:tc>
                  <a:txBody>
                    <a:bodyPr/>
                    <a:lstStyle/>
                    <a:p>
                      <a:r>
                        <a:rPr lang="tr-TR" sz="2000" dirty="0"/>
                        <a:t>Öğretmenlik Alanı</a:t>
                      </a:r>
                    </a:p>
                  </a:txBody>
                  <a:tcPr/>
                </a:tc>
                <a:extLst>
                  <a:ext uri="{0D108BD9-81ED-4DB2-BD59-A6C34878D82A}">
                    <a16:rowId xmlns:a16="http://schemas.microsoft.com/office/drawing/2014/main" val="1912006941"/>
                  </a:ext>
                </a:extLst>
              </a:tr>
              <a:tr h="453735">
                <a:tc rowSpan="4">
                  <a:txBody>
                    <a:bodyPr/>
                    <a:lstStyle/>
                    <a:p>
                      <a:r>
                        <a:rPr lang="tr-TR" sz="2000" dirty="0"/>
                        <a:t>İktisadi ve İdari Bilimler Fakültesi</a:t>
                      </a:r>
                    </a:p>
                  </a:txBody>
                  <a:tcPr anchor="ctr"/>
                </a:tc>
                <a:tc>
                  <a:txBody>
                    <a:bodyPr/>
                    <a:lstStyle/>
                    <a:p>
                      <a:r>
                        <a:rPr lang="tr-TR" sz="2000" dirty="0"/>
                        <a:t>İşletme</a:t>
                      </a:r>
                    </a:p>
                  </a:txBody>
                  <a:tcPr/>
                </a:tc>
                <a:extLst>
                  <a:ext uri="{0D108BD9-81ED-4DB2-BD59-A6C34878D82A}">
                    <a16:rowId xmlns:a16="http://schemas.microsoft.com/office/drawing/2014/main" val="1520965348"/>
                  </a:ext>
                </a:extLst>
              </a:tr>
              <a:tr h="453735">
                <a:tc vMerge="1">
                  <a:txBody>
                    <a:bodyPr/>
                    <a:lstStyle/>
                    <a:p>
                      <a:endParaRPr lang="tr-TR" sz="2000" dirty="0"/>
                    </a:p>
                  </a:txBody>
                  <a:tcPr anchor="ctr"/>
                </a:tc>
                <a:tc>
                  <a:txBody>
                    <a:bodyPr/>
                    <a:lstStyle/>
                    <a:p>
                      <a:r>
                        <a:rPr lang="tr-TR" sz="2000" dirty="0"/>
                        <a:t>İktisat</a:t>
                      </a:r>
                    </a:p>
                  </a:txBody>
                  <a:tcPr/>
                </a:tc>
                <a:extLst>
                  <a:ext uri="{0D108BD9-81ED-4DB2-BD59-A6C34878D82A}">
                    <a16:rowId xmlns:a16="http://schemas.microsoft.com/office/drawing/2014/main" val="1555960907"/>
                  </a:ext>
                </a:extLst>
              </a:tr>
              <a:tr h="453735">
                <a:tc vMerge="1">
                  <a:txBody>
                    <a:bodyPr/>
                    <a:lstStyle/>
                    <a:p>
                      <a:endParaRPr lang="tr-TR" sz="2000" dirty="0"/>
                    </a:p>
                  </a:txBody>
                  <a:tcPr anchor="ctr"/>
                </a:tc>
                <a:tc>
                  <a:txBody>
                    <a:bodyPr/>
                    <a:lstStyle/>
                    <a:p>
                      <a:r>
                        <a:rPr lang="tr-TR" sz="2000" dirty="0"/>
                        <a:t>Finans ve Bankacılık</a:t>
                      </a:r>
                    </a:p>
                  </a:txBody>
                  <a:tcPr/>
                </a:tc>
                <a:extLst>
                  <a:ext uri="{0D108BD9-81ED-4DB2-BD59-A6C34878D82A}">
                    <a16:rowId xmlns:a16="http://schemas.microsoft.com/office/drawing/2014/main" val="1733645614"/>
                  </a:ext>
                </a:extLst>
              </a:tr>
              <a:tr h="453735">
                <a:tc vMerge="1">
                  <a:txBody>
                    <a:bodyPr/>
                    <a:lstStyle/>
                    <a:p>
                      <a:endParaRPr lang="tr-TR" sz="2000" dirty="0"/>
                    </a:p>
                  </a:txBody>
                  <a:tcPr anchor="ctr"/>
                </a:tc>
                <a:tc>
                  <a:txBody>
                    <a:bodyPr/>
                    <a:lstStyle/>
                    <a:p>
                      <a:r>
                        <a:rPr lang="tr-TR" sz="2000" dirty="0"/>
                        <a:t>Siyaset Bilimi ve Kamu Yönetimi</a:t>
                      </a:r>
                    </a:p>
                  </a:txBody>
                  <a:tcPr/>
                </a:tc>
                <a:extLst>
                  <a:ext uri="{0D108BD9-81ED-4DB2-BD59-A6C34878D82A}">
                    <a16:rowId xmlns:a16="http://schemas.microsoft.com/office/drawing/2014/main" val="4076183542"/>
                  </a:ext>
                </a:extLst>
              </a:tr>
            </a:tbl>
          </a:graphicData>
        </a:graphic>
      </p:graphicFrame>
      <p:sp>
        <p:nvSpPr>
          <p:cNvPr id="5" name="İçerik Yer Tutucusu 2">
            <a:extLst>
              <a:ext uri="{FF2B5EF4-FFF2-40B4-BE49-F238E27FC236}">
                <a16:creationId xmlns:a16="http://schemas.microsoft.com/office/drawing/2014/main" id="{CD0940EB-846D-4CBF-9462-F3D44634D23E}"/>
              </a:ext>
            </a:extLst>
          </p:cNvPr>
          <p:cNvSpPr txBox="1">
            <a:spLocks/>
          </p:cNvSpPr>
          <p:nvPr/>
        </p:nvSpPr>
        <p:spPr>
          <a:xfrm>
            <a:off x="671464" y="1382694"/>
            <a:ext cx="11548672" cy="662742"/>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dirty="0"/>
              <a:t>Tablo 1. </a:t>
            </a:r>
            <a:r>
              <a:rPr lang="tr-TR" i="1" dirty="0"/>
              <a:t>Pedagojik Formasyon Seçmeli Derslerine Başvurabilecek Programlar (Devam)</a:t>
            </a:r>
          </a:p>
        </p:txBody>
      </p:sp>
      <p:graphicFrame>
        <p:nvGraphicFramePr>
          <p:cNvPr id="3" name="Tablo 2">
            <a:extLst>
              <a:ext uri="{FF2B5EF4-FFF2-40B4-BE49-F238E27FC236}">
                <a16:creationId xmlns:a16="http://schemas.microsoft.com/office/drawing/2014/main" id="{A00545BF-BE55-42D5-A4F6-86A6E91C83C1}"/>
              </a:ext>
            </a:extLst>
          </p:cNvPr>
          <p:cNvGraphicFramePr>
            <a:graphicFrameLocks noGrp="1"/>
          </p:cNvGraphicFramePr>
          <p:nvPr/>
        </p:nvGraphicFramePr>
        <p:xfrm>
          <a:off x="795996" y="3939317"/>
          <a:ext cx="10710472" cy="2722410"/>
        </p:xfrm>
        <a:graphic>
          <a:graphicData uri="http://schemas.openxmlformats.org/drawingml/2006/table">
            <a:tbl>
              <a:tblPr firstRow="1" bandRow="1">
                <a:tableStyleId>{5C22544A-7EE6-4342-B048-85BDC9FD1C3A}</a:tableStyleId>
              </a:tblPr>
              <a:tblGrid>
                <a:gridCol w="5355236">
                  <a:extLst>
                    <a:ext uri="{9D8B030D-6E8A-4147-A177-3AD203B41FA5}">
                      <a16:colId xmlns:a16="http://schemas.microsoft.com/office/drawing/2014/main" val="4108844682"/>
                    </a:ext>
                  </a:extLst>
                </a:gridCol>
                <a:gridCol w="5355236">
                  <a:extLst>
                    <a:ext uri="{9D8B030D-6E8A-4147-A177-3AD203B41FA5}">
                      <a16:colId xmlns:a16="http://schemas.microsoft.com/office/drawing/2014/main" val="2644650517"/>
                    </a:ext>
                  </a:extLst>
                </a:gridCol>
              </a:tblGrid>
              <a:tr h="453735">
                <a:tc rowSpan="6">
                  <a:txBody>
                    <a:bodyPr/>
                    <a:lstStyle/>
                    <a:p>
                      <a:r>
                        <a:rPr lang="tr-TR" sz="2000" b="0" dirty="0">
                          <a:solidFill>
                            <a:schemeClr val="tx1"/>
                          </a:solidFill>
                        </a:rPr>
                        <a:t>Mühendislik Fakültesi</a:t>
                      </a:r>
                    </a:p>
                  </a:txBody>
                  <a:tcPr anchor="ctr">
                    <a:solidFill>
                      <a:srgbClr val="E9EBF5"/>
                    </a:solidFill>
                  </a:tcPr>
                </a:tc>
                <a:tc>
                  <a:txBody>
                    <a:bodyPr/>
                    <a:lstStyle/>
                    <a:p>
                      <a:r>
                        <a:rPr lang="tr-TR" sz="2000" b="0" dirty="0">
                          <a:solidFill>
                            <a:schemeClr val="tx1"/>
                          </a:solidFill>
                        </a:rPr>
                        <a:t>Bilgisayar Mühendisliği</a:t>
                      </a:r>
                    </a:p>
                  </a:txBody>
                  <a:tcPr>
                    <a:solidFill>
                      <a:srgbClr val="CFD5EA"/>
                    </a:solidFill>
                  </a:tcPr>
                </a:tc>
                <a:extLst>
                  <a:ext uri="{0D108BD9-81ED-4DB2-BD59-A6C34878D82A}">
                    <a16:rowId xmlns:a16="http://schemas.microsoft.com/office/drawing/2014/main" val="3924655161"/>
                  </a:ext>
                </a:extLst>
              </a:tr>
              <a:tr h="453735">
                <a:tc vMerge="1">
                  <a:txBody>
                    <a:bodyPr/>
                    <a:lstStyle/>
                    <a:p>
                      <a:endParaRPr lang="tr-TR" sz="2000" dirty="0"/>
                    </a:p>
                  </a:txBody>
                  <a:tcPr anchor="ctr"/>
                </a:tc>
                <a:tc>
                  <a:txBody>
                    <a:bodyPr/>
                    <a:lstStyle/>
                    <a:p>
                      <a:r>
                        <a:rPr lang="tr-TR" sz="2000" dirty="0"/>
                        <a:t>Elektrik-Elektronik Mühendisliği</a:t>
                      </a:r>
                    </a:p>
                  </a:txBody>
                  <a:tcPr>
                    <a:solidFill>
                      <a:srgbClr val="E9EBF5"/>
                    </a:solidFill>
                  </a:tcPr>
                </a:tc>
                <a:extLst>
                  <a:ext uri="{0D108BD9-81ED-4DB2-BD59-A6C34878D82A}">
                    <a16:rowId xmlns:a16="http://schemas.microsoft.com/office/drawing/2014/main" val="523428742"/>
                  </a:ext>
                </a:extLst>
              </a:tr>
              <a:tr h="453735">
                <a:tc vMerge="1">
                  <a:txBody>
                    <a:bodyPr/>
                    <a:lstStyle/>
                    <a:p>
                      <a:endParaRPr lang="tr-TR" sz="2000" dirty="0"/>
                    </a:p>
                  </a:txBody>
                  <a:tcPr anchor="ctr"/>
                </a:tc>
                <a:tc>
                  <a:txBody>
                    <a:bodyPr/>
                    <a:lstStyle/>
                    <a:p>
                      <a:r>
                        <a:rPr lang="tr-TR" sz="2000" dirty="0"/>
                        <a:t>İnşaat Mühendisliği</a:t>
                      </a:r>
                    </a:p>
                  </a:txBody>
                  <a:tcPr>
                    <a:solidFill>
                      <a:srgbClr val="CFD5EA"/>
                    </a:solidFill>
                  </a:tcPr>
                </a:tc>
                <a:extLst>
                  <a:ext uri="{0D108BD9-81ED-4DB2-BD59-A6C34878D82A}">
                    <a16:rowId xmlns:a16="http://schemas.microsoft.com/office/drawing/2014/main" val="2108845016"/>
                  </a:ext>
                </a:extLst>
              </a:tr>
              <a:tr h="453735">
                <a:tc vMerge="1">
                  <a:txBody>
                    <a:bodyPr/>
                    <a:lstStyle/>
                    <a:p>
                      <a:endParaRPr lang="tr-TR" sz="2000" dirty="0"/>
                    </a:p>
                  </a:txBody>
                  <a:tcPr anchor="ctr"/>
                </a:tc>
                <a:tc>
                  <a:txBody>
                    <a:bodyPr/>
                    <a:lstStyle/>
                    <a:p>
                      <a:r>
                        <a:rPr lang="tr-TR" sz="2000" dirty="0"/>
                        <a:t>Kimya Mühendisliği</a:t>
                      </a:r>
                    </a:p>
                  </a:txBody>
                  <a:tcPr>
                    <a:solidFill>
                      <a:srgbClr val="E9EBF5"/>
                    </a:solidFill>
                  </a:tcPr>
                </a:tc>
                <a:extLst>
                  <a:ext uri="{0D108BD9-81ED-4DB2-BD59-A6C34878D82A}">
                    <a16:rowId xmlns:a16="http://schemas.microsoft.com/office/drawing/2014/main" val="1214338440"/>
                  </a:ext>
                </a:extLst>
              </a:tr>
              <a:tr h="453735">
                <a:tc vMerge="1">
                  <a:txBody>
                    <a:bodyPr/>
                    <a:lstStyle/>
                    <a:p>
                      <a:endParaRPr lang="tr-TR" sz="2000" dirty="0"/>
                    </a:p>
                  </a:txBody>
                  <a:tcPr anchor="ctr"/>
                </a:tc>
                <a:tc>
                  <a:txBody>
                    <a:bodyPr/>
                    <a:lstStyle/>
                    <a:p>
                      <a:r>
                        <a:rPr lang="tr-TR" sz="2000" dirty="0"/>
                        <a:t>Makine Mühendisliği</a:t>
                      </a:r>
                    </a:p>
                  </a:txBody>
                  <a:tcPr>
                    <a:solidFill>
                      <a:srgbClr val="CFD5EA"/>
                    </a:solidFill>
                  </a:tcPr>
                </a:tc>
                <a:extLst>
                  <a:ext uri="{0D108BD9-81ED-4DB2-BD59-A6C34878D82A}">
                    <a16:rowId xmlns:a16="http://schemas.microsoft.com/office/drawing/2014/main" val="3747864504"/>
                  </a:ext>
                </a:extLst>
              </a:tr>
              <a:tr h="453735">
                <a:tc vMerge="1">
                  <a:txBody>
                    <a:bodyPr/>
                    <a:lstStyle/>
                    <a:p>
                      <a:endParaRPr lang="tr-TR" sz="2000" dirty="0"/>
                    </a:p>
                  </a:txBody>
                  <a:tcPr anchor="ctr"/>
                </a:tc>
                <a:tc>
                  <a:txBody>
                    <a:bodyPr/>
                    <a:lstStyle/>
                    <a:p>
                      <a:r>
                        <a:rPr lang="tr-TR" sz="2000" dirty="0"/>
                        <a:t>Gıda Mühendisliği</a:t>
                      </a:r>
                    </a:p>
                  </a:txBody>
                  <a:tcPr>
                    <a:solidFill>
                      <a:srgbClr val="E9EBF5"/>
                    </a:solidFill>
                  </a:tcPr>
                </a:tc>
                <a:extLst>
                  <a:ext uri="{0D108BD9-81ED-4DB2-BD59-A6C34878D82A}">
                    <a16:rowId xmlns:a16="http://schemas.microsoft.com/office/drawing/2014/main" val="2546942268"/>
                  </a:ext>
                </a:extLst>
              </a:tr>
            </a:tbl>
          </a:graphicData>
        </a:graphic>
      </p:graphicFrame>
    </p:spTree>
    <p:extLst>
      <p:ext uri="{BB962C8B-B14F-4D97-AF65-F5344CB8AC3E}">
        <p14:creationId xmlns:p14="http://schemas.microsoft.com/office/powerpoint/2010/main" val="3499347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54AA3C-B13A-4E52-8DB8-A070F4630065}"/>
              </a:ext>
            </a:extLst>
          </p:cNvPr>
          <p:cNvSpPr>
            <a:spLocks noGrp="1"/>
          </p:cNvSpPr>
          <p:nvPr>
            <p:ph type="title"/>
          </p:nvPr>
        </p:nvSpPr>
        <p:spPr>
          <a:xfrm>
            <a:off x="824132" y="281354"/>
            <a:ext cx="10515600" cy="959167"/>
          </a:xfrm>
        </p:spPr>
        <p:txBody>
          <a:bodyPr/>
          <a:lstStyle/>
          <a:p>
            <a:r>
              <a:rPr lang="tr-TR" dirty="0"/>
              <a:t>Kimler Bu Eğitimden Yararlanabilir?</a:t>
            </a:r>
          </a:p>
        </p:txBody>
      </p:sp>
      <p:graphicFrame>
        <p:nvGraphicFramePr>
          <p:cNvPr id="4" name="Tablo 4">
            <a:extLst>
              <a:ext uri="{FF2B5EF4-FFF2-40B4-BE49-F238E27FC236}">
                <a16:creationId xmlns:a16="http://schemas.microsoft.com/office/drawing/2014/main" id="{DC64D71D-1B47-4AEF-B63A-D1DD28EF3430}"/>
              </a:ext>
            </a:extLst>
          </p:cNvPr>
          <p:cNvGraphicFramePr>
            <a:graphicFrameLocks noGrp="1"/>
          </p:cNvGraphicFramePr>
          <p:nvPr>
            <p:ph idx="1"/>
          </p:nvPr>
        </p:nvGraphicFramePr>
        <p:xfrm>
          <a:off x="795996" y="1911004"/>
          <a:ext cx="10710472" cy="4479855"/>
        </p:xfrm>
        <a:graphic>
          <a:graphicData uri="http://schemas.openxmlformats.org/drawingml/2006/table">
            <a:tbl>
              <a:tblPr firstRow="1" bandRow="1">
                <a:tableStyleId>{5C22544A-7EE6-4342-B048-85BDC9FD1C3A}</a:tableStyleId>
              </a:tblPr>
              <a:tblGrid>
                <a:gridCol w="5355236">
                  <a:extLst>
                    <a:ext uri="{9D8B030D-6E8A-4147-A177-3AD203B41FA5}">
                      <a16:colId xmlns:a16="http://schemas.microsoft.com/office/drawing/2014/main" val="510686846"/>
                    </a:ext>
                  </a:extLst>
                </a:gridCol>
                <a:gridCol w="5355236">
                  <a:extLst>
                    <a:ext uri="{9D8B030D-6E8A-4147-A177-3AD203B41FA5}">
                      <a16:colId xmlns:a16="http://schemas.microsoft.com/office/drawing/2014/main" val="1557717680"/>
                    </a:ext>
                  </a:extLst>
                </a:gridCol>
              </a:tblGrid>
              <a:tr h="378860">
                <a:tc>
                  <a:txBody>
                    <a:bodyPr/>
                    <a:lstStyle/>
                    <a:p>
                      <a:r>
                        <a:rPr lang="tr-TR" sz="2000" dirty="0"/>
                        <a:t>Fakülte</a:t>
                      </a:r>
                    </a:p>
                  </a:txBody>
                  <a:tcPr/>
                </a:tc>
                <a:tc>
                  <a:txBody>
                    <a:bodyPr/>
                    <a:lstStyle/>
                    <a:p>
                      <a:r>
                        <a:rPr lang="tr-TR" sz="2000" dirty="0"/>
                        <a:t>Öğretmenlik Alanı</a:t>
                      </a:r>
                    </a:p>
                  </a:txBody>
                  <a:tcPr/>
                </a:tc>
                <a:extLst>
                  <a:ext uri="{0D108BD9-81ED-4DB2-BD59-A6C34878D82A}">
                    <a16:rowId xmlns:a16="http://schemas.microsoft.com/office/drawing/2014/main" val="1912006941"/>
                  </a:ext>
                </a:extLst>
              </a:tr>
              <a:tr h="453735">
                <a:tc rowSpan="9">
                  <a:txBody>
                    <a:bodyPr/>
                    <a:lstStyle/>
                    <a:p>
                      <a:r>
                        <a:rPr lang="tr-TR" sz="2000" dirty="0"/>
                        <a:t>Sanat, Tasarım ve Mimarlık Fakültesi</a:t>
                      </a:r>
                    </a:p>
                    <a:p>
                      <a:endParaRPr lang="tr-TR" sz="1600" dirty="0"/>
                    </a:p>
                    <a:p>
                      <a:r>
                        <a:rPr lang="tr-TR" sz="1400" dirty="0"/>
                        <a:t>(yükseköğretim kurumlarına müzik alanında özel yetenek sınavı ile yerleştiğini ve mezun olduğu yükseköğretim kurumu tarafından lisans eğitiminde aldığı kredinin en az %70’inin “Müzik” alanından olduğunu belgelendirenler)</a:t>
                      </a:r>
                    </a:p>
                  </a:txBody>
                  <a:tcPr anchor="ctr"/>
                </a:tc>
                <a:tc>
                  <a:txBody>
                    <a:bodyPr/>
                    <a:lstStyle/>
                    <a:p>
                      <a:r>
                        <a:rPr lang="tr-TR" sz="2000" dirty="0"/>
                        <a:t>Müzik</a:t>
                      </a:r>
                    </a:p>
                  </a:txBody>
                  <a:tcPr/>
                </a:tc>
                <a:extLst>
                  <a:ext uri="{0D108BD9-81ED-4DB2-BD59-A6C34878D82A}">
                    <a16:rowId xmlns:a16="http://schemas.microsoft.com/office/drawing/2014/main" val="2577385518"/>
                  </a:ext>
                </a:extLst>
              </a:tr>
              <a:tr h="453735">
                <a:tc vMerge="1">
                  <a:txBody>
                    <a:bodyPr/>
                    <a:lstStyle/>
                    <a:p>
                      <a:endParaRPr lang="tr-TR"/>
                    </a:p>
                  </a:txBody>
                  <a:tcPr/>
                </a:tc>
                <a:tc>
                  <a:txBody>
                    <a:bodyPr/>
                    <a:lstStyle/>
                    <a:p>
                      <a:r>
                        <a:rPr lang="tr-TR" sz="2000" dirty="0"/>
                        <a:t>Geleneksel Türk Sanatları</a:t>
                      </a:r>
                    </a:p>
                  </a:txBody>
                  <a:tcPr/>
                </a:tc>
                <a:extLst>
                  <a:ext uri="{0D108BD9-81ED-4DB2-BD59-A6C34878D82A}">
                    <a16:rowId xmlns:a16="http://schemas.microsoft.com/office/drawing/2014/main" val="3870367164"/>
                  </a:ext>
                </a:extLst>
              </a:tr>
              <a:tr h="453735">
                <a:tc vMerge="1">
                  <a:txBody>
                    <a:bodyPr/>
                    <a:lstStyle/>
                    <a:p>
                      <a:endParaRPr lang="tr-TR" sz="2000" dirty="0"/>
                    </a:p>
                  </a:txBody>
                  <a:tcPr anchor="ctr"/>
                </a:tc>
                <a:tc>
                  <a:txBody>
                    <a:bodyPr/>
                    <a:lstStyle/>
                    <a:p>
                      <a:r>
                        <a:rPr lang="tr-TR" sz="2000" dirty="0"/>
                        <a:t>Resim</a:t>
                      </a:r>
                    </a:p>
                  </a:txBody>
                  <a:tcPr/>
                </a:tc>
                <a:extLst>
                  <a:ext uri="{0D108BD9-81ED-4DB2-BD59-A6C34878D82A}">
                    <a16:rowId xmlns:a16="http://schemas.microsoft.com/office/drawing/2014/main" val="219929902"/>
                  </a:ext>
                </a:extLst>
              </a:tr>
              <a:tr h="453735">
                <a:tc vMerge="1">
                  <a:txBody>
                    <a:bodyPr/>
                    <a:lstStyle/>
                    <a:p>
                      <a:endParaRPr lang="tr-TR"/>
                    </a:p>
                  </a:txBody>
                  <a:tcPr/>
                </a:tc>
                <a:tc>
                  <a:txBody>
                    <a:bodyPr/>
                    <a:lstStyle/>
                    <a:p>
                      <a:r>
                        <a:rPr lang="tr-TR" sz="2000" dirty="0"/>
                        <a:t>Heykel</a:t>
                      </a:r>
                    </a:p>
                  </a:txBody>
                  <a:tcPr/>
                </a:tc>
                <a:extLst>
                  <a:ext uri="{0D108BD9-81ED-4DB2-BD59-A6C34878D82A}">
                    <a16:rowId xmlns:a16="http://schemas.microsoft.com/office/drawing/2014/main" val="1955925928"/>
                  </a:ext>
                </a:extLst>
              </a:tr>
              <a:tr h="453735">
                <a:tc vMerge="1">
                  <a:txBody>
                    <a:bodyPr/>
                    <a:lstStyle/>
                    <a:p>
                      <a:endParaRPr lang="tr-TR" sz="2000" dirty="0"/>
                    </a:p>
                  </a:txBody>
                  <a:tcPr anchor="ctr"/>
                </a:tc>
                <a:tc>
                  <a:txBody>
                    <a:bodyPr/>
                    <a:lstStyle/>
                    <a:p>
                      <a:r>
                        <a:rPr lang="tr-TR" sz="2000" dirty="0"/>
                        <a:t>Seramik</a:t>
                      </a:r>
                    </a:p>
                  </a:txBody>
                  <a:tcPr/>
                </a:tc>
                <a:extLst>
                  <a:ext uri="{0D108BD9-81ED-4DB2-BD59-A6C34878D82A}">
                    <a16:rowId xmlns:a16="http://schemas.microsoft.com/office/drawing/2014/main" val="821852051"/>
                  </a:ext>
                </a:extLst>
              </a:tr>
              <a:tr h="453735">
                <a:tc vMerge="1">
                  <a:txBody>
                    <a:bodyPr/>
                    <a:lstStyle/>
                    <a:p>
                      <a:endParaRPr lang="tr-TR" sz="2000" dirty="0"/>
                    </a:p>
                  </a:txBody>
                  <a:tcPr anchor="ctr"/>
                </a:tc>
                <a:tc>
                  <a:txBody>
                    <a:bodyPr/>
                    <a:lstStyle/>
                    <a:p>
                      <a:r>
                        <a:rPr lang="tr-TR" sz="2000" dirty="0"/>
                        <a:t>Müzik Teknolojisi</a:t>
                      </a:r>
                    </a:p>
                  </a:txBody>
                  <a:tcPr/>
                </a:tc>
                <a:extLst>
                  <a:ext uri="{0D108BD9-81ED-4DB2-BD59-A6C34878D82A}">
                    <a16:rowId xmlns:a16="http://schemas.microsoft.com/office/drawing/2014/main" val="3599150541"/>
                  </a:ext>
                </a:extLst>
              </a:tr>
              <a:tr h="453735">
                <a:tc vMerge="1">
                  <a:txBody>
                    <a:bodyPr/>
                    <a:lstStyle/>
                    <a:p>
                      <a:endParaRPr lang="tr-TR" sz="2000" dirty="0"/>
                    </a:p>
                  </a:txBody>
                  <a:tcPr anchor="ctr"/>
                </a:tc>
                <a:tc>
                  <a:txBody>
                    <a:bodyPr/>
                    <a:lstStyle/>
                    <a:p>
                      <a:r>
                        <a:rPr lang="tr-TR" sz="2000" dirty="0"/>
                        <a:t>Grafik Tasarımı</a:t>
                      </a:r>
                    </a:p>
                  </a:txBody>
                  <a:tcPr/>
                </a:tc>
                <a:extLst>
                  <a:ext uri="{0D108BD9-81ED-4DB2-BD59-A6C34878D82A}">
                    <a16:rowId xmlns:a16="http://schemas.microsoft.com/office/drawing/2014/main" val="3520243048"/>
                  </a:ext>
                </a:extLst>
              </a:tr>
              <a:tr h="453735">
                <a:tc vMerge="1">
                  <a:txBody>
                    <a:bodyPr/>
                    <a:lstStyle/>
                    <a:p>
                      <a:endParaRPr lang="tr-TR" sz="2000" dirty="0"/>
                    </a:p>
                  </a:txBody>
                  <a:tcPr anchor="ctr"/>
                </a:tc>
                <a:tc>
                  <a:txBody>
                    <a:bodyPr/>
                    <a:lstStyle/>
                    <a:p>
                      <a:r>
                        <a:rPr lang="tr-TR" sz="2000" dirty="0"/>
                        <a:t>Sinema ve Televizyon</a:t>
                      </a:r>
                    </a:p>
                  </a:txBody>
                  <a:tcPr/>
                </a:tc>
                <a:extLst>
                  <a:ext uri="{0D108BD9-81ED-4DB2-BD59-A6C34878D82A}">
                    <a16:rowId xmlns:a16="http://schemas.microsoft.com/office/drawing/2014/main" val="494870080"/>
                  </a:ext>
                </a:extLst>
              </a:tr>
              <a:tr h="453735">
                <a:tc vMerge="1">
                  <a:txBody>
                    <a:bodyPr/>
                    <a:lstStyle/>
                    <a:p>
                      <a:endParaRPr lang="tr-TR" sz="1400" dirty="0"/>
                    </a:p>
                  </a:txBody>
                  <a:tcPr anchor="ctr"/>
                </a:tc>
                <a:tc>
                  <a:txBody>
                    <a:bodyPr/>
                    <a:lstStyle/>
                    <a:p>
                      <a:r>
                        <a:rPr lang="tr-TR" sz="2000" dirty="0"/>
                        <a:t>İç Mimarlık</a:t>
                      </a:r>
                    </a:p>
                  </a:txBody>
                  <a:tcPr/>
                </a:tc>
                <a:extLst>
                  <a:ext uri="{0D108BD9-81ED-4DB2-BD59-A6C34878D82A}">
                    <a16:rowId xmlns:a16="http://schemas.microsoft.com/office/drawing/2014/main" val="4186600717"/>
                  </a:ext>
                </a:extLst>
              </a:tr>
            </a:tbl>
          </a:graphicData>
        </a:graphic>
      </p:graphicFrame>
      <p:sp>
        <p:nvSpPr>
          <p:cNvPr id="5" name="İçerik Yer Tutucusu 2">
            <a:extLst>
              <a:ext uri="{FF2B5EF4-FFF2-40B4-BE49-F238E27FC236}">
                <a16:creationId xmlns:a16="http://schemas.microsoft.com/office/drawing/2014/main" id="{CD0940EB-846D-4CBF-9462-F3D44634D23E}"/>
              </a:ext>
            </a:extLst>
          </p:cNvPr>
          <p:cNvSpPr txBox="1">
            <a:spLocks/>
          </p:cNvSpPr>
          <p:nvPr/>
        </p:nvSpPr>
        <p:spPr>
          <a:xfrm>
            <a:off x="657396" y="1509299"/>
            <a:ext cx="11548672" cy="662742"/>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dirty="0"/>
              <a:t>Tablo 1. </a:t>
            </a:r>
            <a:r>
              <a:rPr lang="tr-TR" i="1" dirty="0"/>
              <a:t>Pedagojik Formasyon Seçmeli Derslerine Başvurabilecek Programlar (Devam)</a:t>
            </a:r>
          </a:p>
        </p:txBody>
      </p:sp>
    </p:spTree>
    <p:extLst>
      <p:ext uri="{BB962C8B-B14F-4D97-AF65-F5344CB8AC3E}">
        <p14:creationId xmlns:p14="http://schemas.microsoft.com/office/powerpoint/2010/main" val="294676544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1283</TotalTime>
  <Words>908</Words>
  <Application>Microsoft Office PowerPoint</Application>
  <PresentationFormat>Geniş ekran</PresentationFormat>
  <Paragraphs>179</Paragraphs>
  <Slides>13</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Pedagojik Formasyon Eğitimi Almak İsteyen  Lisans Öğrencileri İçin Bilgilendirme</vt:lpstr>
      <vt:lpstr>İçerik</vt:lpstr>
      <vt:lpstr>Pedagojik Formasyon Eğitimi Nedir?</vt:lpstr>
      <vt:lpstr>Pedagojik Formasyon Eğitimi Nedir?</vt:lpstr>
      <vt:lpstr>Pedagojik Formasyon Eğitiminden Kimler Yararlanabilir?</vt:lpstr>
      <vt:lpstr>Kimler Bu Eğitimden Yararlanabilir?</vt:lpstr>
      <vt:lpstr>Kimler Bu Eğitimden Yararlanabilir?</vt:lpstr>
      <vt:lpstr>Kimler Bu Eğitimden Yararlanabilir?</vt:lpstr>
      <vt:lpstr>Kimler Bu Eğitimden Yararlanabilir?</vt:lpstr>
      <vt:lpstr>Kimler Bu Eğitimden Yararlanabilir?</vt:lpstr>
      <vt:lpstr>Eğitim Kapsamında Hangi Dersler Verilir?</vt:lpstr>
      <vt:lpstr>Sınıf Seviyelerine Göre Öğrencilerin Alacakları  Dersler</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Pedagojik Formasyon Eğitimi</dc:title>
  <dc:creator>Ömer  KAMIŞ</dc:creator>
  <cp:lastModifiedBy>Ömer  KAMIŞ</cp:lastModifiedBy>
  <cp:revision>20</cp:revision>
  <dcterms:created xsi:type="dcterms:W3CDTF">2024-07-23T16:56:11Z</dcterms:created>
  <dcterms:modified xsi:type="dcterms:W3CDTF">2025-06-16T12:31:48Z</dcterms:modified>
</cp:coreProperties>
</file>